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399" r:id="rId3"/>
    <p:sldId id="384" r:id="rId4"/>
    <p:sldId id="383" r:id="rId5"/>
    <p:sldId id="454" r:id="rId7"/>
    <p:sldId id="470" r:id="rId8"/>
    <p:sldId id="472" r:id="rId9"/>
    <p:sldId id="473" r:id="rId10"/>
    <p:sldId id="474" r:id="rId11"/>
    <p:sldId id="475" r:id="rId12"/>
    <p:sldId id="400" r:id="rId13"/>
    <p:sldId id="476" r:id="rId14"/>
    <p:sldId id="477" r:id="rId15"/>
    <p:sldId id="479" r:id="rId16"/>
    <p:sldId id="481" r:id="rId17"/>
  </p:sldIdLst>
  <p:sldSz cx="9144000" cy="5143500" type="screen16x9"/>
  <p:notesSz cx="6858000" cy="9144000"/>
  <p:defaultTextStyle>
    <a:defPPr>
      <a:defRPr lang="zh-CN"/>
    </a:defPPr>
    <a:lvl1pPr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FFD5"/>
    <a:srgbClr val="FFFFCC"/>
    <a:srgbClr val="00508A"/>
    <a:srgbClr val="EB6C15"/>
    <a:srgbClr val="D05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-96" y="-1590"/>
      </p:cViewPr>
      <p:guideLst>
        <p:guide orient="horz" pos="1604"/>
        <p:guide pos="280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89B9B16-B87E-4816-82F5-828E37347332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31C1CF46-368E-4C2F-B966-CCF3CE5F6116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DCE7381-3D45-4D33-A90B-6BEB02FEA08B}" type="slidenum">
              <a:rPr lang="zh-CN" altLang="en-US" sz="1200" smtClean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smtClean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8EC3D34-8ACD-408B-9C87-27DBCCB80010}" type="slidenum">
              <a:rPr lang="zh-CN" altLang="en-US" sz="1200" smtClean="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 smtClean="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B1BFF1-C66E-4BF3-98CB-9B2FAAC7117C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C01D9C-280A-482B-9A12-65FC81D73B0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0"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/>
          <p:cNvSpPr/>
          <p:nvPr userDrawn="1"/>
        </p:nvSpPr>
        <p:spPr>
          <a:xfrm>
            <a:off x="3333750" y="-1588"/>
            <a:ext cx="1263650" cy="52070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grpSp>
        <p:nvGrpSpPr>
          <p:cNvPr id="4" name="组合 8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5" name="圆角矩形 4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613" y="141288"/>
            <a:ext cx="1252537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tx1"/>
                </a:solidFill>
                <a:latin typeface="+mn-ea"/>
              </a:rPr>
              <a:t>选题背景及意义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latin typeface="+mn-ea"/>
                <a:ea typeface="+mn-ea"/>
              </a:rPr>
              <a:t>论文综述</a:t>
            </a:r>
            <a:endParaRPr lang="zh-CN" altLang="en-US" sz="1200" dirty="0">
              <a:latin typeface="+mn-ea"/>
              <a:ea typeface="+mn-ea"/>
            </a:endParaRPr>
          </a:p>
        </p:txBody>
      </p:sp>
      <p:sp>
        <p:nvSpPr>
          <p:cNvPr id="9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关键技术与难点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0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研究成果与应用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1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238" y="149225"/>
            <a:ext cx="1401762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论文总结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619442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73050" y="57150"/>
            <a:ext cx="1243013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直接连接符 14"/>
          <p:cNvCxnSpPr/>
          <p:nvPr userDrawn="1"/>
        </p:nvCxnSpPr>
        <p:spPr>
          <a:xfrm>
            <a:off x="1849438" y="-1588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/>
          <p:cNvSpPr/>
          <p:nvPr userDrawn="1"/>
        </p:nvSpPr>
        <p:spPr>
          <a:xfrm>
            <a:off x="4629150" y="6350"/>
            <a:ext cx="1573213" cy="5207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grpSp>
        <p:nvGrpSpPr>
          <p:cNvPr id="4" name="组合 8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5" name="圆角矩形 4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613" y="141288"/>
            <a:ext cx="1252537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tx1"/>
                </a:solidFill>
                <a:latin typeface="+mn-ea"/>
              </a:rPr>
              <a:t>选题背景及意义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论文综述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latin typeface="+mn-ea"/>
                <a:ea typeface="+mn-ea"/>
              </a:rPr>
              <a:t>关键技术与难点</a:t>
            </a:r>
            <a:endParaRPr lang="zh-CN" altLang="en-US" sz="1200" dirty="0">
              <a:latin typeface="+mn-ea"/>
              <a:ea typeface="+mn-ea"/>
            </a:endParaRPr>
          </a:p>
        </p:txBody>
      </p:sp>
      <p:sp>
        <p:nvSpPr>
          <p:cNvPr id="10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研究成果与应用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1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238" y="149225"/>
            <a:ext cx="1401762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论文总结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8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73050" y="57150"/>
            <a:ext cx="1243013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直接连接符 14"/>
          <p:cNvCxnSpPr/>
          <p:nvPr userDrawn="1"/>
        </p:nvCxnSpPr>
        <p:spPr>
          <a:xfrm>
            <a:off x="1849438" y="-1588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blinds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/>
          <p:cNvSpPr/>
          <p:nvPr userDrawn="1"/>
        </p:nvSpPr>
        <p:spPr>
          <a:xfrm>
            <a:off x="6194425" y="7938"/>
            <a:ext cx="1547813" cy="51911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grpSp>
        <p:nvGrpSpPr>
          <p:cNvPr id="4" name="组合 8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5" name="圆角矩形 4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613" y="141288"/>
            <a:ext cx="1252537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tx1"/>
                </a:solidFill>
                <a:latin typeface="+mn-ea"/>
              </a:rPr>
              <a:t>选题背景及意义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论文综述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关键技术与难点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0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latin typeface="+mn-ea"/>
                <a:ea typeface="+mn-ea"/>
              </a:rPr>
              <a:t>研究成果与应用</a:t>
            </a:r>
            <a:endParaRPr lang="zh-CN" altLang="en-US" sz="1200" dirty="0">
              <a:latin typeface="+mn-ea"/>
              <a:ea typeface="+mn-ea"/>
            </a:endParaRPr>
          </a:p>
        </p:txBody>
      </p:sp>
      <p:sp>
        <p:nvSpPr>
          <p:cNvPr id="11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238" y="149225"/>
            <a:ext cx="1401762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论文总结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7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73050" y="57150"/>
            <a:ext cx="1243013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直接连接符 13"/>
          <p:cNvCxnSpPr/>
          <p:nvPr userDrawn="1"/>
        </p:nvCxnSpPr>
        <p:spPr>
          <a:xfrm>
            <a:off x="1849438" y="-1588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6021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blinds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/>
          <p:cNvSpPr/>
          <p:nvPr userDrawn="1"/>
        </p:nvSpPr>
        <p:spPr>
          <a:xfrm>
            <a:off x="7769225" y="-4763"/>
            <a:ext cx="1374775" cy="52070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grpSp>
        <p:nvGrpSpPr>
          <p:cNvPr id="4" name="组合 8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5" name="圆角矩形 4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613" y="141288"/>
            <a:ext cx="1252537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tx1"/>
                </a:solidFill>
                <a:latin typeface="+mn-ea"/>
              </a:rPr>
              <a:t>选题背景及意义</a:t>
            </a:r>
            <a:endParaRPr lang="zh-CN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论文综述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关键技术与难点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0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05538" y="141288"/>
            <a:ext cx="1554162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研究成果与应用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1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89863" y="149225"/>
            <a:ext cx="14033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latin typeface="+mn-ea"/>
                <a:ea typeface="+mn-ea"/>
              </a:rPr>
              <a:t>论文总结</a:t>
            </a:r>
            <a:endParaRPr lang="zh-CN" altLang="en-US" sz="1200" dirty="0">
              <a:latin typeface="+mn-ea"/>
              <a:ea typeface="+mn-ea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33401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7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73050" y="57150"/>
            <a:ext cx="1243013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直接连接符 13"/>
          <p:cNvCxnSpPr/>
          <p:nvPr userDrawn="1"/>
        </p:nvCxnSpPr>
        <p:spPr>
          <a:xfrm>
            <a:off x="1849438" y="-1588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6021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/>
        </p:nvCxnSpPr>
        <p:spPr>
          <a:xfrm>
            <a:off x="6176963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0">
    <p:blinds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D4025F-9B42-42E5-8778-2E0AE8157ACB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58C8C-6AFA-4FE3-B7AB-DC633BC7AD1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0">
    <p:blinds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C7172B-F18E-4A20-8DE1-FECD926B5167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A0F447-6939-4BD0-83EC-4B7210CB8655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0">
    <p:blinds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blinds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511279-71E3-4A39-96DF-42A2E8ED0A80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53091-49B6-4D1D-B764-E1D6CE55A25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slow" advTm="0">
    <p:blinds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6323433" y="4741338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pic>
        <p:nvPicPr>
          <p:cNvPr id="2" name="图片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0"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0"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3500" y="214313"/>
            <a:ext cx="42863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8913" y="214313"/>
            <a:ext cx="42862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25413" y="214313"/>
            <a:ext cx="42862" cy="396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188913" y="190500"/>
            <a:ext cx="2706687" cy="457200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chemeClr val="tx1"/>
                </a:solidFill>
                <a:latin typeface="Nexa Light" panose="02000000000000000000" pitchFamily="50" charset="0"/>
              </a:rPr>
              <a:t>目录</a:t>
            </a:r>
            <a:endParaRPr lang="zh-CN" altLang="en-US" sz="3200" b="1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3500" y="214313"/>
            <a:ext cx="42863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188913" y="214313"/>
            <a:ext cx="42862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25413" y="214313"/>
            <a:ext cx="42862" cy="3968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188913" y="190500"/>
            <a:ext cx="3073400" cy="457200"/>
          </a:xfrm>
          <a:prstGeom prst="roundRect">
            <a:avLst>
              <a:gd name="adj" fmla="val 50000"/>
            </a:avLst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4" rIns="91429" bIns="45714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dirty="0">
                <a:solidFill>
                  <a:schemeClr val="tx1"/>
                </a:solidFill>
                <a:latin typeface="Nexa Light" panose="02000000000000000000" pitchFamily="50" charset="0"/>
              </a:rPr>
              <a:t>点击此处添加标题</a:t>
            </a:r>
            <a:endParaRPr lang="zh-CN" altLang="en-US" sz="2400" b="1" dirty="0">
              <a:solidFill>
                <a:schemeClr val="tx1"/>
              </a:solidFill>
              <a:latin typeface="Nexa Light" panose="02000000000000000000" pitchFamily="50" charset="0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6000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" name="组合 7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4" name="圆角矩形 3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5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图片 10"/>
          <p:cNvPicPr>
            <a:picLocks noChangeAspect="1"/>
          </p:cNvPicPr>
          <p:nvPr userDrawn="1"/>
        </p:nvPicPr>
        <p:blipFill>
          <a:blip r:embed="rId2" cstate="screen">
            <a:biLevel thresh="50000"/>
            <a:grayscl/>
          </a:blip>
          <a:srcRect/>
          <a:stretch>
            <a:fillRect/>
          </a:stretch>
        </p:blipFill>
        <p:spPr bwMode="auto">
          <a:xfrm>
            <a:off x="150813" y="3175"/>
            <a:ext cx="1447800" cy="61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0"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9144000" cy="5191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3" name="矩形 2"/>
          <p:cNvSpPr/>
          <p:nvPr userDrawn="1"/>
        </p:nvSpPr>
        <p:spPr>
          <a:xfrm>
            <a:off x="1920875" y="-1588"/>
            <a:ext cx="1412875" cy="52070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grpSp>
        <p:nvGrpSpPr>
          <p:cNvPr id="4" name="组合 8"/>
          <p:cNvGrpSpPr/>
          <p:nvPr userDrawn="1"/>
        </p:nvGrpSpPr>
        <p:grpSpPr bwMode="auto">
          <a:xfrm>
            <a:off x="1370013" y="106363"/>
            <a:ext cx="1330325" cy="474662"/>
            <a:chOff x="1399441" y="1145221"/>
            <a:chExt cx="1329556" cy="474509"/>
          </a:xfrm>
        </p:grpSpPr>
        <p:sp>
          <p:nvSpPr>
            <p:cNvPr id="5" name="圆角矩形 4"/>
            <p:cNvSpPr/>
            <p:nvPr/>
          </p:nvSpPr>
          <p:spPr>
            <a:xfrm>
              <a:off x="1399441" y="1145221"/>
              <a:ext cx="1329556" cy="38405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6" name="TextBox 15"/>
            <p:cNvSpPr txBox="1">
              <a:spLocks noChangeArrowheads="1"/>
            </p:cNvSpPr>
            <p:nvPr/>
          </p:nvSpPr>
          <p:spPr bwMode="auto">
            <a:xfrm>
              <a:off x="1691372" y="1281702"/>
              <a:ext cx="184044" cy="3380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TextBox 16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1979613" y="141288"/>
            <a:ext cx="1252537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chemeClr val="bg1"/>
                </a:solidFill>
                <a:latin typeface="+mn-ea"/>
              </a:rPr>
              <a:t>选题背景及意义</a:t>
            </a:r>
            <a:endParaRPr lang="zh-CN" altLang="en-US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TextBox 17">
            <a:hlinkClick r:id="" action="ppaction://hlinkshowjump?jump=nextslide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3333750" y="141288"/>
            <a:ext cx="1279525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论文综述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TextBox 18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4613275" y="141288"/>
            <a:ext cx="1581150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关键技术与难点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0" name="TextBox 19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6213475" y="141288"/>
            <a:ext cx="1528763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研究成果与应用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1" name="TextBox 20">
            <a:hlinkClick r:id="" action="ppaction://noaction" highlightClick="1"/>
            <a:hlinkHover r:id="rId2" action="ppaction://hlinksldjump" highlightClick="1"/>
          </p:cNvPr>
          <p:cNvSpPr txBox="1"/>
          <p:nvPr userDrawn="1"/>
        </p:nvSpPr>
        <p:spPr>
          <a:xfrm>
            <a:off x="7742238" y="149225"/>
            <a:ext cx="1401762" cy="27622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1pPr>
          </a:lstStyle>
          <a:p>
            <a:pPr eaLnBrk="1" hangingPunct="1">
              <a:defRPr/>
            </a:pPr>
            <a:r>
              <a:rPr lang="zh-CN" altLang="en-US" sz="1200" dirty="0" smtClean="0">
                <a:solidFill>
                  <a:schemeClr val="tx1"/>
                </a:solidFill>
                <a:latin typeface="+mn-ea"/>
                <a:ea typeface="+mn-ea"/>
              </a:rPr>
              <a:t>论文总结</a:t>
            </a:r>
            <a:endParaRPr lang="zh-CN" altLang="en-US" sz="1200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4597400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619442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724775" y="0"/>
            <a:ext cx="0" cy="5222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9"/>
          <p:cNvPicPr>
            <a:picLocks noChangeAspect="1"/>
          </p:cNvPicPr>
          <p:nvPr userDrawn="1"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73050" y="57150"/>
            <a:ext cx="1243013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 advTm="0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en-US" altLang="zh-CN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altLang="zh-CN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415E68E-5204-40E4-8E5D-122A547CE5FA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CC10F1E-0A69-4CC3-A901-81B2A389544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slow" advTm="0">
    <p:blinds dir="vert"/>
  </p:transition>
  <p:timing>
    <p:tnLst>
      <p:par>
        <p:cTn id="1" dur="indefinite" restart="never" nodeType="tmRoot"/>
      </p:par>
    </p:tnLst>
  </p:timing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1" Type="http://schemas.openxmlformats.org/officeDocument/2006/relationships/slideLayout" Target="../slideLayouts/slideLayout3.xml"/><Relationship Id="rId10" Type="http://schemas.openxmlformats.org/officeDocument/2006/relationships/image" Target="../media/image18.png"/><Relationship Id="rId1" Type="http://schemas.openxmlformats.org/officeDocument/2006/relationships/tags" Target="../tags/tag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6" Type="http://schemas.openxmlformats.org/officeDocument/2006/relationships/slideLayout" Target="../slideLayouts/slideLayout3.xml"/><Relationship Id="rId25" Type="http://schemas.openxmlformats.org/officeDocument/2006/relationships/tags" Target="../tags/tag51.xml"/><Relationship Id="rId24" Type="http://schemas.openxmlformats.org/officeDocument/2006/relationships/tags" Target="../tags/tag50.xml"/><Relationship Id="rId23" Type="http://schemas.openxmlformats.org/officeDocument/2006/relationships/tags" Target="../tags/tag49.xml"/><Relationship Id="rId22" Type="http://schemas.openxmlformats.org/officeDocument/2006/relationships/tags" Target="../tags/tag48.xml"/><Relationship Id="rId21" Type="http://schemas.openxmlformats.org/officeDocument/2006/relationships/tags" Target="../tags/tag47.xml"/><Relationship Id="rId20" Type="http://schemas.openxmlformats.org/officeDocument/2006/relationships/tags" Target="../tags/tag46.xml"/><Relationship Id="rId2" Type="http://schemas.openxmlformats.org/officeDocument/2006/relationships/tags" Target="../tags/tag28.xml"/><Relationship Id="rId19" Type="http://schemas.openxmlformats.org/officeDocument/2006/relationships/tags" Target="../tags/tag45.xml"/><Relationship Id="rId18" Type="http://schemas.openxmlformats.org/officeDocument/2006/relationships/tags" Target="../tags/tag44.xml"/><Relationship Id="rId17" Type="http://schemas.openxmlformats.org/officeDocument/2006/relationships/tags" Target="../tags/tag43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tags" Target="../tags/tag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8" Type="http://schemas.openxmlformats.org/officeDocument/2006/relationships/slideLayout" Target="../slideLayouts/slideLayout3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1.jpeg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BaiduShurufa_2018-3-17_17-7-47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050" y="1209040"/>
            <a:ext cx="5213350" cy="1122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1847597" y="2893075"/>
            <a:ext cx="53014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This Is My Self-introduction, Including My Undergraduate Study, My Postgraduate Plan, And My Future Plan After Graduation. </a:t>
            </a:r>
            <a:endParaRPr lang="en-US" altLang="zh-CN" sz="12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847850" y="4075430"/>
            <a:ext cx="237602" cy="237602"/>
          </a:xfrm>
          <a:prstGeom prst="ellipse">
            <a:avLst/>
          </a:prstGeom>
          <a:solidFill>
            <a:srgbClr val="FE67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07590" y="4048760"/>
            <a:ext cx="2055495" cy="2914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Reporter</a:t>
            </a:r>
            <a:r>
              <a:rPr lang="zh-CN" altLang="en-US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：</a:t>
            </a:r>
            <a:r>
              <a:rPr lang="en-US" altLang="zh-CN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Zheng </a:t>
            </a:r>
            <a:r>
              <a:rPr lang="en-US" altLang="zh-CN" dirty="0" err="1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Meng</a:t>
            </a:r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813757" y="4075401"/>
            <a:ext cx="237602" cy="237602"/>
          </a:xfrm>
          <a:prstGeom prst="ellipse">
            <a:avLst/>
          </a:prstGeom>
          <a:solidFill>
            <a:srgbClr val="4996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15728" y="4049048"/>
            <a:ext cx="1472565" cy="248920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Date</a:t>
            </a:r>
            <a:r>
              <a:rPr lang="zh-CN" altLang="en-US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2019-03-25</a:t>
            </a:r>
            <a:endParaRPr lang="zh-CN" altLang="en-US" sz="1200" dirty="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>
            <a:grpSpLocks noChangeAspect="1"/>
          </p:cNvGrpSpPr>
          <p:nvPr/>
        </p:nvGrpSpPr>
        <p:grpSpPr bwMode="auto">
          <a:xfrm>
            <a:off x="2497138" y="1706880"/>
            <a:ext cx="2549383" cy="2460114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1530" name="组合 17"/>
            <p:cNvGrpSpPr/>
            <p:nvPr/>
          </p:nvGrpSpPr>
          <p:grpSpPr bwMode="auto"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</p:grpSp>
      </p:grpSp>
      <p:grpSp>
        <p:nvGrpSpPr>
          <p:cNvPr id="28" name="组合 27"/>
          <p:cNvGrpSpPr>
            <a:grpSpLocks noChangeAspect="1"/>
          </p:cNvGrpSpPr>
          <p:nvPr/>
        </p:nvGrpSpPr>
        <p:grpSpPr bwMode="auto">
          <a:xfrm>
            <a:off x="3126738" y="2294889"/>
            <a:ext cx="1274692" cy="1306218"/>
            <a:chOff x="3361560" y="2980313"/>
            <a:chExt cx="936104" cy="936104"/>
          </a:xfrm>
        </p:grpSpPr>
        <p:sp>
          <p:nvSpPr>
            <p:cNvPr id="29" name="椭圆 28"/>
            <p:cNvSpPr/>
            <p:nvPr/>
          </p:nvSpPr>
          <p:spPr>
            <a:xfrm>
              <a:off x="3361560" y="2980313"/>
              <a:ext cx="936104" cy="93610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21520" name="矩形 29"/>
            <p:cNvSpPr>
              <a:spLocks noChangeArrowheads="1"/>
            </p:cNvSpPr>
            <p:nvPr/>
          </p:nvSpPr>
          <p:spPr bwMode="auto">
            <a:xfrm>
              <a:off x="3549957" y="3321164"/>
              <a:ext cx="559595" cy="2307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PLAN 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283528" y="267335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955" y="290195"/>
            <a:ext cx="550735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Planning of postgraduate study 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3" name="Rectangle 16"/>
          <p:cNvSpPr>
            <a:spLocks noChangeAspect="1"/>
          </p:cNvSpPr>
          <p:nvPr/>
        </p:nvSpPr>
        <p:spPr bwMode="auto">
          <a:xfrm>
            <a:off x="4769278" y="1340924"/>
            <a:ext cx="3589861" cy="389890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lstStyle/>
          <a:p>
            <a:pPr defTabSz="685165">
              <a:lnSpc>
                <a:spcPct val="150000"/>
              </a:lnSpc>
            </a:pP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The future is an era of big data</a:t>
            </a:r>
            <a:endParaRPr lang="en-US" altLang="zh-CN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6"/>
          <p:cNvSpPr>
            <a:spLocks noChangeAspect="1"/>
          </p:cNvSpPr>
          <p:nvPr/>
        </p:nvSpPr>
        <p:spPr bwMode="auto">
          <a:xfrm>
            <a:off x="4711493" y="3942519"/>
            <a:ext cx="3589861" cy="389890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p>
            <a:pPr defTabSz="685165">
              <a:lnSpc>
                <a:spcPct val="150000"/>
              </a:lnSpc>
            </a:pP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Big Data and Data MIning</a:t>
            </a:r>
            <a:endParaRPr lang="en-US" altLang="zh-CN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  <p:sp>
        <p:nvSpPr>
          <p:cNvPr id="3" name="Rectangle 16"/>
          <p:cNvSpPr>
            <a:spLocks noChangeAspect="1"/>
          </p:cNvSpPr>
          <p:nvPr/>
        </p:nvSpPr>
        <p:spPr bwMode="auto">
          <a:xfrm>
            <a:off x="835660" y="2702560"/>
            <a:ext cx="1290320" cy="389890"/>
          </a:xfrm>
          <a:prstGeom prst="rect">
            <a:avLst/>
          </a:prstGeom>
        </p:spPr>
        <p:txBody>
          <a:bodyPr wrap="square" lIns="68561" tIns="34280" rIns="68561" bIns="34280">
            <a:spAutoFit/>
          </a:bodyPr>
          <a:p>
            <a:pPr defTabSz="685165">
              <a:lnSpc>
                <a:spcPct val="150000"/>
              </a:lnSpc>
            </a:pP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rPr>
              <a:t>Study hard</a:t>
            </a:r>
            <a:endParaRPr lang="en-US" altLang="zh-CN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华文宋体" panose="02010600040101010101" pitchFamily="2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 bwMode="auto">
          <a:xfrm>
            <a:off x="3891280" y="195898"/>
            <a:ext cx="1128713" cy="1128712"/>
            <a:chOff x="2558424" y="1401428"/>
            <a:chExt cx="1318727" cy="1318727"/>
          </a:xfrm>
        </p:grpSpPr>
        <p:sp>
          <p:nvSpPr>
            <p:cNvPr id="2" name="椭圆 1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11"/>
            <p:cNvSpPr/>
            <p:nvPr/>
          </p:nvSpPr>
          <p:spPr bwMode="auto">
            <a:xfrm>
              <a:off x="2753915" y="1762362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3213528" y="1849698"/>
            <a:ext cx="2354650" cy="591350"/>
            <a:chOff x="4900365" y="1224631"/>
            <a:chExt cx="2549273" cy="807077"/>
          </a:xfrm>
        </p:grpSpPr>
        <p:grpSp>
          <p:nvGrpSpPr>
            <p:cNvPr id="47" name="组合 46"/>
            <p:cNvGrpSpPr/>
            <p:nvPr/>
          </p:nvGrpSpPr>
          <p:grpSpPr>
            <a:xfrm>
              <a:off x="4900365" y="1224631"/>
              <a:ext cx="2549273" cy="807077"/>
              <a:chOff x="4041591" y="1550163"/>
              <a:chExt cx="2885561" cy="864389"/>
            </a:xfrm>
          </p:grpSpPr>
          <p:sp>
            <p:nvSpPr>
              <p:cNvPr id="51" name="等腰三角形 11"/>
              <p:cNvSpPr/>
              <p:nvPr/>
            </p:nvSpPr>
            <p:spPr>
              <a:xfrm rot="5400000">
                <a:off x="5130246" y="617647"/>
                <a:ext cx="857529" cy="2736282"/>
              </a:xfrm>
              <a:custGeom>
                <a:avLst/>
                <a:gdLst/>
                <a:ahLst/>
                <a:cxnLst/>
                <a:rect l="l" t="t" r="r" b="b"/>
                <a:pathLst>
                  <a:path w="936108" h="3544233">
                    <a:moveTo>
                      <a:pt x="0" y="3465329"/>
                    </a:moveTo>
                    <a:lnTo>
                      <a:pt x="0" y="528142"/>
                    </a:lnTo>
                    <a:lnTo>
                      <a:pt x="1" y="528142"/>
                    </a:lnTo>
                    <a:lnTo>
                      <a:pt x="468055" y="0"/>
                    </a:lnTo>
                    <a:lnTo>
                      <a:pt x="936108" y="528142"/>
                    </a:lnTo>
                    <a:lnTo>
                      <a:pt x="936105" y="528142"/>
                    </a:lnTo>
                    <a:lnTo>
                      <a:pt x="936105" y="3465329"/>
                    </a:lnTo>
                    <a:cubicBezTo>
                      <a:pt x="936105" y="3508906"/>
                      <a:pt x="900778" y="3544233"/>
                      <a:pt x="857201" y="3544233"/>
                    </a:cubicBezTo>
                    <a:lnTo>
                      <a:pt x="78905" y="3544233"/>
                    </a:lnTo>
                    <a:cubicBezTo>
                      <a:pt x="35328" y="3544233"/>
                      <a:pt x="0" y="3508906"/>
                      <a:pt x="0" y="3465329"/>
                    </a:cubicBezTo>
                    <a:close/>
                  </a:path>
                </a:pathLst>
              </a:custGeom>
              <a:solidFill>
                <a:srgbClr val="4996B8"/>
              </a:solidFill>
              <a:ln>
                <a:noFill/>
              </a:ln>
              <a:effectLst>
                <a:outerShdw blurRad="254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11"/>
              <p:cNvSpPr/>
              <p:nvPr/>
            </p:nvSpPr>
            <p:spPr>
              <a:xfrm rot="5400000">
                <a:off x="5272298" y="319456"/>
                <a:ext cx="424146" cy="2885559"/>
              </a:xfrm>
              <a:custGeom>
                <a:avLst/>
                <a:gdLst/>
                <a:ahLst/>
                <a:cxnLst/>
                <a:rect l="l" t="t" r="r" b="b"/>
                <a:pathLst>
                  <a:path w="424148" h="3403541">
                    <a:moveTo>
                      <a:pt x="0" y="3326738"/>
                    </a:moveTo>
                    <a:lnTo>
                      <a:pt x="0" y="467749"/>
                    </a:lnTo>
                    <a:lnTo>
                      <a:pt x="1" y="467749"/>
                    </a:lnTo>
                    <a:lnTo>
                      <a:pt x="424148" y="0"/>
                    </a:lnTo>
                    <a:lnTo>
                      <a:pt x="424148" y="3403541"/>
                    </a:lnTo>
                    <a:lnTo>
                      <a:pt x="78586" y="3403541"/>
                    </a:lnTo>
                    <a:cubicBezTo>
                      <a:pt x="35185" y="3403541"/>
                      <a:pt x="0" y="3369155"/>
                      <a:pt x="0" y="33267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alpha val="4000"/>
                    </a:schemeClr>
                  </a:gs>
                  <a:gs pos="100000">
                    <a:schemeClr val="bg1">
                      <a:alpha val="29000"/>
                    </a:schemeClr>
                  </a:gs>
                </a:gsLst>
                <a:lin ang="108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51283" y="1237461"/>
              <a:ext cx="596738" cy="71238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04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285169" y="3048532"/>
            <a:ext cx="6340416" cy="1194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US" sz="44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Planning of future carrer</a:t>
            </a:r>
            <a:endParaRPr lang="en-US" sz="4400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10" name="直接连接符 9"/>
          <p:cNvCxnSpPr/>
          <p:nvPr>
            <p:custDataLst>
              <p:tags r:id="rId1"/>
            </p:custDataLst>
          </p:nvPr>
        </p:nvCxnSpPr>
        <p:spPr>
          <a:xfrm>
            <a:off x="1092681" y="2426457"/>
            <a:ext cx="2396934" cy="0"/>
          </a:xfrm>
          <a:prstGeom prst="line">
            <a:avLst/>
          </a:prstGeom>
          <a:ln w="19050">
            <a:solidFill>
              <a:schemeClr val="accent3"/>
            </a:solidFill>
            <a:prstDash val="solid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092681" y="3957563"/>
            <a:ext cx="2396934" cy="0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>
            <p:custDataLst>
              <p:tags r:id="rId3"/>
            </p:custDataLst>
          </p:nvPr>
        </p:nvCxnSpPr>
        <p:spPr>
          <a:xfrm>
            <a:off x="5817198" y="3226311"/>
            <a:ext cx="2509125" cy="0"/>
          </a:xfrm>
          <a:prstGeom prst="line">
            <a:avLst/>
          </a:prstGeom>
          <a:ln w="19050">
            <a:solidFill>
              <a:schemeClr val="accent2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任意多边形: 形状 20"/>
          <p:cNvSpPr/>
          <p:nvPr>
            <p:custDataLst>
              <p:tags r:id="rId4"/>
            </p:custDataLst>
          </p:nvPr>
        </p:nvSpPr>
        <p:spPr>
          <a:xfrm rot="6410822" flipH="1">
            <a:off x="3120426" y="1507300"/>
            <a:ext cx="2212903" cy="1818856"/>
          </a:xfrm>
          <a:custGeom>
            <a:avLst/>
            <a:gdLst>
              <a:gd name="connsiteX0" fmla="*/ 2632757 w 2950537"/>
              <a:gd name="connsiteY0" fmla="*/ 1459192 h 2425893"/>
              <a:gd name="connsiteX1" fmla="*/ 890574 w 2950537"/>
              <a:gd name="connsiteY1" fmla="*/ 2425885 h 2425893"/>
              <a:gd name="connsiteX2" fmla="*/ 133599 w 2950537"/>
              <a:gd name="connsiteY2" fmla="*/ 2284934 h 2425893"/>
              <a:gd name="connsiteX3" fmla="*/ 0 w 2950537"/>
              <a:gd name="connsiteY3" fmla="*/ 2223046 h 2425893"/>
              <a:gd name="connsiteX4" fmla="*/ 470261 w 2950537"/>
              <a:gd name="connsiteY4" fmla="*/ 2103931 h 2425893"/>
              <a:gd name="connsiteX5" fmla="*/ 329579 w 2950537"/>
              <a:gd name="connsiteY5" fmla="*/ 1623222 h 2425893"/>
              <a:gd name="connsiteX6" fmla="*/ 335240 w 2950537"/>
              <a:gd name="connsiteY6" fmla="*/ 1613273 h 2425893"/>
              <a:gd name="connsiteX7" fmla="*/ 386701 w 2950537"/>
              <a:gd name="connsiteY7" fmla="*/ 1637111 h 2425893"/>
              <a:gd name="connsiteX8" fmla="*/ 888582 w 2950537"/>
              <a:gd name="connsiteY8" fmla="*/ 1730564 h 2425893"/>
              <a:gd name="connsiteX9" fmla="*/ 2245997 w 2950537"/>
              <a:gd name="connsiteY9" fmla="*/ 498542 h 2425893"/>
              <a:gd name="connsiteX10" fmla="*/ 2252659 w 2950537"/>
              <a:gd name="connsiteY10" fmla="*/ 358653 h 2425893"/>
              <a:gd name="connsiteX11" fmla="*/ 2257749 w 2950537"/>
              <a:gd name="connsiteY11" fmla="*/ 358639 h 2425893"/>
              <a:gd name="connsiteX12" fmla="*/ 2604675 w 2950537"/>
              <a:gd name="connsiteY12" fmla="*/ 0 h 2425893"/>
              <a:gd name="connsiteX13" fmla="*/ 2947331 w 2950537"/>
              <a:gd name="connsiteY13" fmla="*/ 356663 h 2425893"/>
              <a:gd name="connsiteX14" fmla="*/ 2947980 w 2950537"/>
              <a:gd name="connsiteY14" fmla="*/ 356662 h 2425893"/>
              <a:gd name="connsiteX15" fmla="*/ 2947949 w 2950537"/>
              <a:gd name="connsiteY15" fmla="*/ 357307 h 2425893"/>
              <a:gd name="connsiteX16" fmla="*/ 2950537 w 2950537"/>
              <a:gd name="connsiteY16" fmla="*/ 360000 h 2425893"/>
              <a:gd name="connsiteX17" fmla="*/ 2947821 w 2950537"/>
              <a:gd name="connsiteY17" fmla="*/ 360000 h 2425893"/>
              <a:gd name="connsiteX18" fmla="*/ 2937932 w 2950537"/>
              <a:gd name="connsiteY18" fmla="*/ 567653 h 2425893"/>
              <a:gd name="connsiteX19" fmla="*/ 2632757 w 2950537"/>
              <a:gd name="connsiteY19" fmla="*/ 1459192 h 2425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50537" h="2425893">
                <a:moveTo>
                  <a:pt x="2632757" y="1459192"/>
                </a:moveTo>
                <a:cubicBezTo>
                  <a:pt x="2268779" y="2038179"/>
                  <a:pt x="1625041" y="2423782"/>
                  <a:pt x="890574" y="2425885"/>
                </a:cubicBezTo>
                <a:cubicBezTo>
                  <a:pt x="623494" y="2426650"/>
                  <a:pt x="368122" y="2376637"/>
                  <a:pt x="133599" y="2284934"/>
                </a:cubicBezTo>
                <a:lnTo>
                  <a:pt x="0" y="2223046"/>
                </a:lnTo>
                <a:lnTo>
                  <a:pt x="470261" y="2103931"/>
                </a:lnTo>
                <a:lnTo>
                  <a:pt x="329579" y="1623222"/>
                </a:lnTo>
                <a:lnTo>
                  <a:pt x="335240" y="1613273"/>
                </a:lnTo>
                <a:lnTo>
                  <a:pt x="386701" y="1637111"/>
                </a:lnTo>
                <a:cubicBezTo>
                  <a:pt x="542192" y="1697911"/>
                  <a:pt x="711506" y="1731071"/>
                  <a:pt x="888582" y="1730564"/>
                </a:cubicBezTo>
                <a:cubicBezTo>
                  <a:pt x="1596886" y="1728536"/>
                  <a:pt x="2177917" y="1188562"/>
                  <a:pt x="2245997" y="498542"/>
                </a:cubicBezTo>
                <a:lnTo>
                  <a:pt x="2252659" y="358653"/>
                </a:lnTo>
                <a:lnTo>
                  <a:pt x="2257749" y="358639"/>
                </a:lnTo>
                <a:lnTo>
                  <a:pt x="2604675" y="0"/>
                </a:lnTo>
                <a:lnTo>
                  <a:pt x="2947331" y="356663"/>
                </a:lnTo>
                <a:lnTo>
                  <a:pt x="2947980" y="356662"/>
                </a:lnTo>
                <a:lnTo>
                  <a:pt x="2947949" y="357307"/>
                </a:lnTo>
                <a:lnTo>
                  <a:pt x="2950537" y="360000"/>
                </a:lnTo>
                <a:lnTo>
                  <a:pt x="2947821" y="360000"/>
                </a:lnTo>
                <a:lnTo>
                  <a:pt x="2937932" y="567653"/>
                </a:lnTo>
                <a:cubicBezTo>
                  <a:pt x="2905844" y="892885"/>
                  <a:pt x="2798201" y="1196017"/>
                  <a:pt x="2632757" y="1459192"/>
                </a:cubicBezTo>
                <a:close/>
              </a:path>
            </a:pathLst>
          </a:custGeom>
          <a:solidFill>
            <a:schemeClr val="accent3"/>
          </a:solidFill>
          <a:ln w="508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2" name="任意多边形: 形状 21"/>
          <p:cNvSpPr/>
          <p:nvPr>
            <p:custDataLst>
              <p:tags r:id="rId5"/>
            </p:custDataLst>
          </p:nvPr>
        </p:nvSpPr>
        <p:spPr>
          <a:xfrm rot="13641245" flipH="1">
            <a:off x="4372775" y="2006209"/>
            <a:ext cx="2212903" cy="1818856"/>
          </a:xfrm>
          <a:custGeom>
            <a:avLst/>
            <a:gdLst>
              <a:gd name="connsiteX0" fmla="*/ 2632757 w 2950537"/>
              <a:gd name="connsiteY0" fmla="*/ 1459192 h 2425893"/>
              <a:gd name="connsiteX1" fmla="*/ 890574 w 2950537"/>
              <a:gd name="connsiteY1" fmla="*/ 2425885 h 2425893"/>
              <a:gd name="connsiteX2" fmla="*/ 133599 w 2950537"/>
              <a:gd name="connsiteY2" fmla="*/ 2284934 h 2425893"/>
              <a:gd name="connsiteX3" fmla="*/ 0 w 2950537"/>
              <a:gd name="connsiteY3" fmla="*/ 2223046 h 2425893"/>
              <a:gd name="connsiteX4" fmla="*/ 470261 w 2950537"/>
              <a:gd name="connsiteY4" fmla="*/ 2103931 h 2425893"/>
              <a:gd name="connsiteX5" fmla="*/ 329579 w 2950537"/>
              <a:gd name="connsiteY5" fmla="*/ 1623222 h 2425893"/>
              <a:gd name="connsiteX6" fmla="*/ 335240 w 2950537"/>
              <a:gd name="connsiteY6" fmla="*/ 1613273 h 2425893"/>
              <a:gd name="connsiteX7" fmla="*/ 386701 w 2950537"/>
              <a:gd name="connsiteY7" fmla="*/ 1637111 h 2425893"/>
              <a:gd name="connsiteX8" fmla="*/ 888582 w 2950537"/>
              <a:gd name="connsiteY8" fmla="*/ 1730564 h 2425893"/>
              <a:gd name="connsiteX9" fmla="*/ 2245997 w 2950537"/>
              <a:gd name="connsiteY9" fmla="*/ 498542 h 2425893"/>
              <a:gd name="connsiteX10" fmla="*/ 2252659 w 2950537"/>
              <a:gd name="connsiteY10" fmla="*/ 358653 h 2425893"/>
              <a:gd name="connsiteX11" fmla="*/ 2257749 w 2950537"/>
              <a:gd name="connsiteY11" fmla="*/ 358639 h 2425893"/>
              <a:gd name="connsiteX12" fmla="*/ 2604675 w 2950537"/>
              <a:gd name="connsiteY12" fmla="*/ 0 h 2425893"/>
              <a:gd name="connsiteX13" fmla="*/ 2947331 w 2950537"/>
              <a:gd name="connsiteY13" fmla="*/ 356663 h 2425893"/>
              <a:gd name="connsiteX14" fmla="*/ 2947980 w 2950537"/>
              <a:gd name="connsiteY14" fmla="*/ 356662 h 2425893"/>
              <a:gd name="connsiteX15" fmla="*/ 2947949 w 2950537"/>
              <a:gd name="connsiteY15" fmla="*/ 357307 h 2425893"/>
              <a:gd name="connsiteX16" fmla="*/ 2950537 w 2950537"/>
              <a:gd name="connsiteY16" fmla="*/ 360000 h 2425893"/>
              <a:gd name="connsiteX17" fmla="*/ 2947821 w 2950537"/>
              <a:gd name="connsiteY17" fmla="*/ 360000 h 2425893"/>
              <a:gd name="connsiteX18" fmla="*/ 2937932 w 2950537"/>
              <a:gd name="connsiteY18" fmla="*/ 567653 h 2425893"/>
              <a:gd name="connsiteX19" fmla="*/ 2632757 w 2950537"/>
              <a:gd name="connsiteY19" fmla="*/ 1459192 h 2425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50537" h="2425893">
                <a:moveTo>
                  <a:pt x="2632757" y="1459192"/>
                </a:moveTo>
                <a:cubicBezTo>
                  <a:pt x="2268779" y="2038179"/>
                  <a:pt x="1625041" y="2423782"/>
                  <a:pt x="890574" y="2425885"/>
                </a:cubicBezTo>
                <a:cubicBezTo>
                  <a:pt x="623494" y="2426650"/>
                  <a:pt x="368122" y="2376637"/>
                  <a:pt x="133599" y="2284934"/>
                </a:cubicBezTo>
                <a:lnTo>
                  <a:pt x="0" y="2223046"/>
                </a:lnTo>
                <a:lnTo>
                  <a:pt x="470261" y="2103931"/>
                </a:lnTo>
                <a:lnTo>
                  <a:pt x="329579" y="1623222"/>
                </a:lnTo>
                <a:lnTo>
                  <a:pt x="335240" y="1613273"/>
                </a:lnTo>
                <a:lnTo>
                  <a:pt x="386701" y="1637111"/>
                </a:lnTo>
                <a:cubicBezTo>
                  <a:pt x="542192" y="1697911"/>
                  <a:pt x="711506" y="1731071"/>
                  <a:pt x="888582" y="1730564"/>
                </a:cubicBezTo>
                <a:cubicBezTo>
                  <a:pt x="1596886" y="1728536"/>
                  <a:pt x="2177917" y="1188562"/>
                  <a:pt x="2245997" y="498542"/>
                </a:cubicBezTo>
                <a:lnTo>
                  <a:pt x="2252659" y="358653"/>
                </a:lnTo>
                <a:lnTo>
                  <a:pt x="2257749" y="358639"/>
                </a:lnTo>
                <a:lnTo>
                  <a:pt x="2604675" y="0"/>
                </a:lnTo>
                <a:lnTo>
                  <a:pt x="2947331" y="356663"/>
                </a:lnTo>
                <a:lnTo>
                  <a:pt x="2947980" y="356662"/>
                </a:lnTo>
                <a:lnTo>
                  <a:pt x="2947949" y="357307"/>
                </a:lnTo>
                <a:lnTo>
                  <a:pt x="2950537" y="360000"/>
                </a:lnTo>
                <a:lnTo>
                  <a:pt x="2947821" y="360000"/>
                </a:lnTo>
                <a:lnTo>
                  <a:pt x="2937932" y="567653"/>
                </a:lnTo>
                <a:cubicBezTo>
                  <a:pt x="2905844" y="892885"/>
                  <a:pt x="2798201" y="1196017"/>
                  <a:pt x="2632757" y="1459192"/>
                </a:cubicBezTo>
                <a:close/>
              </a:path>
            </a:pathLst>
          </a:custGeom>
          <a:solidFill>
            <a:schemeClr val="accent2"/>
          </a:solidFill>
          <a:ln w="508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3" name="任意多边形: 形状 22"/>
          <p:cNvSpPr/>
          <p:nvPr>
            <p:custDataLst>
              <p:tags r:id="rId6"/>
            </p:custDataLst>
          </p:nvPr>
        </p:nvSpPr>
        <p:spPr>
          <a:xfrm rot="20832499" flipH="1">
            <a:off x="3315071" y="2851769"/>
            <a:ext cx="2212217" cy="1819420"/>
          </a:xfrm>
          <a:custGeom>
            <a:avLst/>
            <a:gdLst>
              <a:gd name="connsiteX0" fmla="*/ 2632757 w 2950537"/>
              <a:gd name="connsiteY0" fmla="*/ 1459192 h 2425893"/>
              <a:gd name="connsiteX1" fmla="*/ 890574 w 2950537"/>
              <a:gd name="connsiteY1" fmla="*/ 2425885 h 2425893"/>
              <a:gd name="connsiteX2" fmla="*/ 133599 w 2950537"/>
              <a:gd name="connsiteY2" fmla="*/ 2284934 h 2425893"/>
              <a:gd name="connsiteX3" fmla="*/ 0 w 2950537"/>
              <a:gd name="connsiteY3" fmla="*/ 2223046 h 2425893"/>
              <a:gd name="connsiteX4" fmla="*/ 470261 w 2950537"/>
              <a:gd name="connsiteY4" fmla="*/ 2103931 h 2425893"/>
              <a:gd name="connsiteX5" fmla="*/ 329579 w 2950537"/>
              <a:gd name="connsiteY5" fmla="*/ 1623222 h 2425893"/>
              <a:gd name="connsiteX6" fmla="*/ 335240 w 2950537"/>
              <a:gd name="connsiteY6" fmla="*/ 1613273 h 2425893"/>
              <a:gd name="connsiteX7" fmla="*/ 386701 w 2950537"/>
              <a:gd name="connsiteY7" fmla="*/ 1637111 h 2425893"/>
              <a:gd name="connsiteX8" fmla="*/ 888582 w 2950537"/>
              <a:gd name="connsiteY8" fmla="*/ 1730564 h 2425893"/>
              <a:gd name="connsiteX9" fmla="*/ 2245997 w 2950537"/>
              <a:gd name="connsiteY9" fmla="*/ 498542 h 2425893"/>
              <a:gd name="connsiteX10" fmla="*/ 2252659 w 2950537"/>
              <a:gd name="connsiteY10" fmla="*/ 358653 h 2425893"/>
              <a:gd name="connsiteX11" fmla="*/ 2257749 w 2950537"/>
              <a:gd name="connsiteY11" fmla="*/ 358639 h 2425893"/>
              <a:gd name="connsiteX12" fmla="*/ 2604675 w 2950537"/>
              <a:gd name="connsiteY12" fmla="*/ 0 h 2425893"/>
              <a:gd name="connsiteX13" fmla="*/ 2947331 w 2950537"/>
              <a:gd name="connsiteY13" fmla="*/ 356663 h 2425893"/>
              <a:gd name="connsiteX14" fmla="*/ 2947980 w 2950537"/>
              <a:gd name="connsiteY14" fmla="*/ 356662 h 2425893"/>
              <a:gd name="connsiteX15" fmla="*/ 2947949 w 2950537"/>
              <a:gd name="connsiteY15" fmla="*/ 357307 h 2425893"/>
              <a:gd name="connsiteX16" fmla="*/ 2950537 w 2950537"/>
              <a:gd name="connsiteY16" fmla="*/ 360000 h 2425893"/>
              <a:gd name="connsiteX17" fmla="*/ 2947821 w 2950537"/>
              <a:gd name="connsiteY17" fmla="*/ 360000 h 2425893"/>
              <a:gd name="connsiteX18" fmla="*/ 2937932 w 2950537"/>
              <a:gd name="connsiteY18" fmla="*/ 567653 h 2425893"/>
              <a:gd name="connsiteX19" fmla="*/ 2632757 w 2950537"/>
              <a:gd name="connsiteY19" fmla="*/ 1459192 h 2425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950537" h="2425893">
                <a:moveTo>
                  <a:pt x="2632757" y="1459192"/>
                </a:moveTo>
                <a:cubicBezTo>
                  <a:pt x="2268779" y="2038179"/>
                  <a:pt x="1625041" y="2423782"/>
                  <a:pt x="890574" y="2425885"/>
                </a:cubicBezTo>
                <a:cubicBezTo>
                  <a:pt x="623494" y="2426650"/>
                  <a:pt x="368122" y="2376637"/>
                  <a:pt x="133599" y="2284934"/>
                </a:cubicBezTo>
                <a:lnTo>
                  <a:pt x="0" y="2223046"/>
                </a:lnTo>
                <a:lnTo>
                  <a:pt x="470261" y="2103931"/>
                </a:lnTo>
                <a:lnTo>
                  <a:pt x="329579" y="1623222"/>
                </a:lnTo>
                <a:lnTo>
                  <a:pt x="335240" y="1613273"/>
                </a:lnTo>
                <a:lnTo>
                  <a:pt x="386701" y="1637111"/>
                </a:lnTo>
                <a:cubicBezTo>
                  <a:pt x="542192" y="1697911"/>
                  <a:pt x="711506" y="1731071"/>
                  <a:pt x="888582" y="1730564"/>
                </a:cubicBezTo>
                <a:cubicBezTo>
                  <a:pt x="1596886" y="1728536"/>
                  <a:pt x="2177917" y="1188562"/>
                  <a:pt x="2245997" y="498542"/>
                </a:cubicBezTo>
                <a:lnTo>
                  <a:pt x="2252659" y="358653"/>
                </a:lnTo>
                <a:lnTo>
                  <a:pt x="2257749" y="358639"/>
                </a:lnTo>
                <a:lnTo>
                  <a:pt x="2604675" y="0"/>
                </a:lnTo>
                <a:lnTo>
                  <a:pt x="2947331" y="356663"/>
                </a:lnTo>
                <a:lnTo>
                  <a:pt x="2947980" y="356662"/>
                </a:lnTo>
                <a:lnTo>
                  <a:pt x="2947949" y="357307"/>
                </a:lnTo>
                <a:lnTo>
                  <a:pt x="2950537" y="360000"/>
                </a:lnTo>
                <a:lnTo>
                  <a:pt x="2947821" y="360000"/>
                </a:lnTo>
                <a:lnTo>
                  <a:pt x="2937932" y="567653"/>
                </a:lnTo>
                <a:cubicBezTo>
                  <a:pt x="2905844" y="892885"/>
                  <a:pt x="2798201" y="1196017"/>
                  <a:pt x="2632757" y="1459192"/>
                </a:cubicBezTo>
                <a:close/>
              </a:path>
            </a:pathLst>
          </a:custGeom>
          <a:solidFill>
            <a:schemeClr val="accent1"/>
          </a:solidFill>
          <a:ln w="50800" cap="flat" cmpd="sng" algn="ctr">
            <a:noFill/>
            <a:prstDash val="solid"/>
            <a:miter lim="800000"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文本框 1"/>
          <p:cNvSpPr txBox="1"/>
          <p:nvPr>
            <p:custDataLst>
              <p:tags r:id="rId7"/>
            </p:custDataLst>
          </p:nvPr>
        </p:nvSpPr>
        <p:spPr>
          <a:xfrm>
            <a:off x="1153795" y="3462655"/>
            <a:ext cx="1356995" cy="4692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b" anchorCtr="0">
            <a:normAutofit fontScale="80000"/>
          </a:bodyPr>
          <a:lstStyle>
            <a:defPPr>
              <a:defRPr lang="zh-CN"/>
            </a:defPPr>
            <a:lvl1pPr lvl="0" defTabSz="913765">
              <a:buSzPct val="25000"/>
              <a:defRPr sz="2000" b="1" spc="12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913765"/>
            <a:lvl3pPr defTabSz="913765"/>
            <a:lvl4pPr defTabSz="913765"/>
            <a:lvl5pPr defTabSz="913765"/>
            <a:lvl6pPr defTabSz="913765"/>
            <a:lvl7pPr defTabSz="913765"/>
            <a:lvl8pPr defTabSz="913765"/>
            <a:lvl9pPr defTabSz="913765"/>
          </a:lstStyle>
          <a:p>
            <a:r>
              <a:rPr lang="en-US" altLang="zh-CN" sz="1500">
                <a:solidFill>
                  <a:schemeClr val="tx1">
                    <a:lumMod val="85000"/>
                    <a:lumOff val="15000"/>
                  </a:schemeClr>
                </a:solidFill>
              </a:rPr>
              <a:t>Enjoy my life</a:t>
            </a:r>
            <a:endParaRPr lang="en-US" altLang="zh-CN" sz="15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8"/>
            </p:custDataLst>
          </p:nvPr>
        </p:nvSpPr>
        <p:spPr>
          <a:xfrm>
            <a:off x="1021715" y="1964690"/>
            <a:ext cx="2538730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b" anchorCtr="0">
            <a:normAutofit fontScale="80000"/>
          </a:bodyPr>
          <a:lstStyle>
            <a:defPPr>
              <a:defRPr lang="zh-CN"/>
            </a:defPPr>
            <a:lvl1pPr lvl="0" defTabSz="913765">
              <a:buSzPct val="25000"/>
              <a:defRPr sz="2000" b="1" spc="12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913765"/>
            <a:lvl3pPr defTabSz="913765"/>
            <a:lvl4pPr defTabSz="913765"/>
            <a:lvl5pPr defTabSz="913765"/>
            <a:lvl6pPr defTabSz="913765"/>
            <a:lvl7pPr defTabSz="913765"/>
            <a:lvl8pPr defTabSz="913765"/>
            <a:lvl9pPr defTabSz="913765"/>
          </a:lstStyle>
          <a:p>
            <a:r>
              <a:rPr lang="en-US" altLang="zh-CN" sz="1500">
                <a:solidFill>
                  <a:schemeClr val="tx1">
                    <a:lumMod val="85000"/>
                    <a:lumOff val="15000"/>
                  </a:schemeClr>
                </a:solidFill>
              </a:rPr>
              <a:t>Alibaba research institute</a:t>
            </a:r>
            <a:endParaRPr lang="en-US" altLang="zh-CN" sz="15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3927475" y="2750820"/>
            <a:ext cx="1490345" cy="607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 anchor="ctr" anchorCtr="0">
            <a:normAutofit fontScale="90000"/>
          </a:bodyPr>
          <a:lstStyle>
            <a:defPPr>
              <a:defRPr lang="zh-CN"/>
            </a:defPPr>
            <a:lvl1pPr lvl="0" algn="ctr" defTabSz="913765">
              <a:buSzPct val="25000"/>
              <a:defRPr sz="2400" b="1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defTabSz="913765"/>
            <a:lvl3pPr defTabSz="913765"/>
            <a:lvl4pPr defTabSz="913765"/>
            <a:lvl5pPr defTabSz="913765"/>
            <a:lvl6pPr defTabSz="913765"/>
            <a:lvl7pPr defTabSz="913765"/>
            <a:lvl8pPr defTabSz="913765"/>
            <a:lvl9pPr defTabSz="913765"/>
          </a:lstStyle>
          <a:p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Future Plan</a:t>
            </a:r>
            <a:endParaRPr lang="en-US" altLang="zh-CN" sz="1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 descr="阿里巴巴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2835" y="1184910"/>
            <a:ext cx="2319020" cy="673100"/>
          </a:xfrm>
          <a:prstGeom prst="rect">
            <a:avLst/>
          </a:prstGeom>
        </p:spPr>
      </p:pic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283528" y="267335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782955" y="290195"/>
            <a:ext cx="550735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Planning of future carrer 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  <p:transition spd="slow" advTm="0">
    <p:blinds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13"/>
          <p:cNvSpPr txBox="1">
            <a:spLocks noChangeArrowheads="1"/>
          </p:cNvSpPr>
          <p:nvPr/>
        </p:nvSpPr>
        <p:spPr bwMode="auto">
          <a:xfrm>
            <a:off x="1277788" y="1431117"/>
            <a:ext cx="5916441" cy="2281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4967" tIns="32482" rIns="64967" bIns="32482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 wish </a:t>
            </a:r>
            <a:r>
              <a:rPr lang="en-US" altLang="zh-CN" sz="7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 could</a:t>
            </a:r>
            <a:endParaRPr lang="en-US" altLang="zh-CN" sz="72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7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study </a:t>
            </a:r>
            <a:r>
              <a:rPr lang="en-US" altLang="zh-CN" sz="7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here.</a:t>
            </a:r>
            <a:endParaRPr lang="en-US" altLang="zh-CN" sz="7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blinds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847597" y="2893075"/>
            <a:ext cx="530148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This Is My Self-introduction, Including My Undergraduate Study, My Postgraduate Plan, And My Future Plan After Graduation. </a:t>
            </a:r>
            <a:endParaRPr lang="en-US" altLang="zh-CN" sz="120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847850" y="4075430"/>
            <a:ext cx="237602" cy="237602"/>
          </a:xfrm>
          <a:prstGeom prst="ellipse">
            <a:avLst/>
          </a:prstGeom>
          <a:solidFill>
            <a:srgbClr val="FE67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07590" y="4048760"/>
            <a:ext cx="2055495" cy="2914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Reporter</a:t>
            </a:r>
            <a:r>
              <a:rPr lang="zh-CN" altLang="en-US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：</a:t>
            </a:r>
            <a:r>
              <a:rPr lang="en-US" altLang="zh-CN" dirty="0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Zheng </a:t>
            </a:r>
            <a:r>
              <a:rPr lang="en-US" altLang="zh-CN" dirty="0" err="1" smtClean="0">
                <a:solidFill>
                  <a:srgbClr val="393939"/>
                </a:solidFill>
                <a:latin typeface="微软雅黑" panose="020B0503020204020204" pitchFamily="34" charset="-122"/>
                <a:sym typeface="+mn-ea"/>
              </a:rPr>
              <a:t>Meng</a:t>
            </a:r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813757" y="4075401"/>
            <a:ext cx="237602" cy="237602"/>
          </a:xfrm>
          <a:prstGeom prst="ellipse">
            <a:avLst/>
          </a:prstGeom>
          <a:solidFill>
            <a:srgbClr val="4996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52" tIns="32477" rIns="64952" bIns="32477" rtlCol="0" anchor="ctr"/>
          <a:p>
            <a:pPr algn="ctr" defTabSz="649605" fontAlgn="base">
              <a:spcBef>
                <a:spcPct val="0"/>
              </a:spcBef>
              <a:spcAft>
                <a:spcPct val="0"/>
              </a:spcAft>
            </a:pPr>
            <a:endParaRPr lang="zh-CN" altLang="en-US" sz="13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15728" y="4049048"/>
            <a:ext cx="1472565" cy="248920"/>
          </a:xfrm>
          <a:prstGeom prst="rect">
            <a:avLst/>
          </a:prstGeom>
          <a:noFill/>
        </p:spPr>
        <p:txBody>
          <a:bodyPr wrap="none" lIns="64952" tIns="32477" rIns="64952" bIns="32477" rtlCol="0">
            <a:spAutoFit/>
          </a:bodyPr>
          <a:p>
            <a:pPr defTabSz="64960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Date</a:t>
            </a:r>
            <a:r>
              <a:rPr lang="zh-CN" altLang="en-US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 smtClean="0">
                <a:solidFill>
                  <a:srgbClr val="3939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2019-03-25</a:t>
            </a:r>
            <a:endParaRPr lang="zh-CN" altLang="en-US" sz="1200" dirty="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2840143" y="1375557"/>
            <a:ext cx="546288" cy="807131"/>
            <a:chOff x="2467083" y="3299490"/>
            <a:chExt cx="539750" cy="743879"/>
          </a:xfrm>
          <a:solidFill>
            <a:schemeClr val="accent3"/>
          </a:solidFill>
        </p:grpSpPr>
        <p:sp>
          <p:nvSpPr>
            <p:cNvPr id="11" name="矩形 10"/>
            <p:cNvSpPr/>
            <p:nvPr>
              <p:custDataLst>
                <p:tags r:id="rId2"/>
              </p:custDataLst>
            </p:nvPr>
          </p:nvSpPr>
          <p:spPr>
            <a:xfrm>
              <a:off x="2467876" y="3598068"/>
              <a:ext cx="533400" cy="1500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 fontScale="45000" lnSpcReduction="20000"/>
            </a:bodyPr>
            <a:p>
              <a:pPr algn="ctr"/>
              <a:endParaRPr lang="zh-CN" altLang="en-US" sz="1350"/>
            </a:p>
          </p:txBody>
        </p:sp>
        <p:sp>
          <p:nvSpPr>
            <p:cNvPr id="5" name="矩形 4"/>
            <p:cNvSpPr/>
            <p:nvPr>
              <p:custDataLst>
                <p:tags r:id="rId3"/>
              </p:custDataLst>
            </p:nvPr>
          </p:nvSpPr>
          <p:spPr>
            <a:xfrm>
              <a:off x="2467083" y="3299491"/>
              <a:ext cx="165100" cy="74294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6" name="矩形 5"/>
            <p:cNvSpPr/>
            <p:nvPr>
              <p:custDataLst>
                <p:tags r:id="rId4"/>
              </p:custDataLst>
            </p:nvPr>
          </p:nvSpPr>
          <p:spPr>
            <a:xfrm>
              <a:off x="2841733" y="3299490"/>
              <a:ext cx="165100" cy="743879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108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3" name="组合 2"/>
          <p:cNvGrpSpPr/>
          <p:nvPr>
            <p:custDataLst>
              <p:tags r:id="rId5"/>
            </p:custDataLst>
          </p:nvPr>
        </p:nvGrpSpPr>
        <p:grpSpPr>
          <a:xfrm>
            <a:off x="2146184" y="1378141"/>
            <a:ext cx="539861" cy="806123"/>
            <a:chOff x="1781429" y="3301872"/>
            <a:chExt cx="533400" cy="742950"/>
          </a:xfrm>
          <a:solidFill>
            <a:schemeClr val="accent1"/>
          </a:solidFill>
        </p:grpSpPr>
        <p:sp>
          <p:nvSpPr>
            <p:cNvPr id="7" name="矩形 6"/>
            <p:cNvSpPr/>
            <p:nvPr>
              <p:custDataLst>
                <p:tags r:id="rId6"/>
              </p:custDataLst>
            </p:nvPr>
          </p:nvSpPr>
          <p:spPr>
            <a:xfrm>
              <a:off x="1965579" y="3428872"/>
              <a:ext cx="171450" cy="61595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12" name="矩形 11"/>
            <p:cNvSpPr/>
            <p:nvPr>
              <p:custDataLst>
                <p:tags r:id="rId7"/>
              </p:custDataLst>
            </p:nvPr>
          </p:nvSpPr>
          <p:spPr>
            <a:xfrm>
              <a:off x="1781429" y="3301872"/>
              <a:ext cx="533400" cy="16510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 fontScale="52500" lnSpcReduction="20000"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16" name="组合 15"/>
          <p:cNvGrpSpPr/>
          <p:nvPr>
            <p:custDataLst>
              <p:tags r:id="rId8"/>
            </p:custDataLst>
          </p:nvPr>
        </p:nvGrpSpPr>
        <p:grpSpPr>
          <a:xfrm>
            <a:off x="3538084" y="1332704"/>
            <a:ext cx="376723" cy="894509"/>
            <a:chOff x="3156670" y="3259996"/>
            <a:chExt cx="372214" cy="824410"/>
          </a:xfrm>
          <a:solidFill>
            <a:schemeClr val="accent2"/>
          </a:solidFill>
        </p:grpSpPr>
        <p:sp>
          <p:nvSpPr>
            <p:cNvPr id="19" name="任意多边形 18"/>
            <p:cNvSpPr/>
            <p:nvPr>
              <p:custDataLst>
                <p:tags r:id="rId9"/>
              </p:custDataLst>
            </p:nvPr>
          </p:nvSpPr>
          <p:spPr>
            <a:xfrm rot="20653324" flipH="1">
              <a:off x="3363784" y="3267206"/>
              <a:ext cx="165100" cy="817200"/>
            </a:xfrm>
            <a:custGeom>
              <a:avLst/>
              <a:gdLst>
                <a:gd name="connsiteX0" fmla="*/ 0 w 165100"/>
                <a:gd name="connsiteY0" fmla="*/ 46650 h 803016"/>
                <a:gd name="connsiteX1" fmla="*/ 165100 w 165100"/>
                <a:gd name="connsiteY1" fmla="*/ 0 h 803016"/>
                <a:gd name="connsiteX2" fmla="*/ 165100 w 165100"/>
                <a:gd name="connsiteY2" fmla="*/ 756366 h 803016"/>
                <a:gd name="connsiteX3" fmla="*/ 0 w 165100"/>
                <a:gd name="connsiteY3" fmla="*/ 803016 h 80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00" h="803016">
                  <a:moveTo>
                    <a:pt x="0" y="46650"/>
                  </a:moveTo>
                  <a:lnTo>
                    <a:pt x="165100" y="0"/>
                  </a:lnTo>
                  <a:lnTo>
                    <a:pt x="165100" y="756366"/>
                  </a:lnTo>
                  <a:lnTo>
                    <a:pt x="0" y="80301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18" name="任意多边形 17"/>
            <p:cNvSpPr/>
            <p:nvPr>
              <p:custDataLst>
                <p:tags r:id="rId10"/>
              </p:custDataLst>
            </p:nvPr>
          </p:nvSpPr>
          <p:spPr>
            <a:xfrm rot="946676">
              <a:off x="3156670" y="3259996"/>
              <a:ext cx="165100" cy="820800"/>
            </a:xfrm>
            <a:custGeom>
              <a:avLst/>
              <a:gdLst>
                <a:gd name="connsiteX0" fmla="*/ 0 w 165100"/>
                <a:gd name="connsiteY0" fmla="*/ 46650 h 803016"/>
                <a:gd name="connsiteX1" fmla="*/ 165100 w 165100"/>
                <a:gd name="connsiteY1" fmla="*/ 0 h 803016"/>
                <a:gd name="connsiteX2" fmla="*/ 165100 w 165100"/>
                <a:gd name="connsiteY2" fmla="*/ 756366 h 803016"/>
                <a:gd name="connsiteX3" fmla="*/ 0 w 165100"/>
                <a:gd name="connsiteY3" fmla="*/ 803016 h 803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00" h="803016">
                  <a:moveTo>
                    <a:pt x="0" y="46650"/>
                  </a:moveTo>
                  <a:lnTo>
                    <a:pt x="165100" y="0"/>
                  </a:lnTo>
                  <a:lnTo>
                    <a:pt x="165100" y="756366"/>
                  </a:lnTo>
                  <a:lnTo>
                    <a:pt x="0" y="803016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12700" dir="6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20" name="组合 19"/>
          <p:cNvGrpSpPr/>
          <p:nvPr>
            <p:custDataLst>
              <p:tags r:id="rId11"/>
            </p:custDataLst>
          </p:nvPr>
        </p:nvGrpSpPr>
        <p:grpSpPr>
          <a:xfrm>
            <a:off x="4772964" y="1278787"/>
            <a:ext cx="402381" cy="995402"/>
            <a:chOff x="4376770" y="3210304"/>
            <a:chExt cx="397565" cy="917396"/>
          </a:xfrm>
          <a:solidFill>
            <a:schemeClr val="accent5"/>
          </a:solidFill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>
            <a:xfrm>
              <a:off x="4376770" y="3299491"/>
              <a:ext cx="165100" cy="745200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51" name="任意多边形 50"/>
            <p:cNvSpPr/>
            <p:nvPr>
              <p:custDataLst>
                <p:tags r:id="rId13"/>
              </p:custDataLst>
            </p:nvPr>
          </p:nvSpPr>
          <p:spPr>
            <a:xfrm rot="19577384" flipH="1">
              <a:off x="4633589" y="3556267"/>
              <a:ext cx="140746" cy="571433"/>
            </a:xfrm>
            <a:custGeom>
              <a:avLst/>
              <a:gdLst>
                <a:gd name="connsiteX0" fmla="*/ 0 w 140625"/>
                <a:gd name="connsiteY0" fmla="*/ 34686 h 568792"/>
                <a:gd name="connsiteX1" fmla="*/ 0 w 140625"/>
                <a:gd name="connsiteY1" fmla="*/ 568792 h 568792"/>
                <a:gd name="connsiteX2" fmla="*/ 41733 w 140625"/>
                <a:gd name="connsiteY2" fmla="*/ 547251 h 568792"/>
                <a:gd name="connsiteX3" fmla="*/ 140625 w 140625"/>
                <a:gd name="connsiteY3" fmla="*/ 481273 h 568792"/>
                <a:gd name="connsiteX4" fmla="*/ 140625 w 140625"/>
                <a:gd name="connsiteY4" fmla="*/ 0 h 568792"/>
                <a:gd name="connsiteX0-1" fmla="*/ 3299 w 143924"/>
                <a:gd name="connsiteY0-2" fmla="*/ 34686 h 576719"/>
                <a:gd name="connsiteX1-3" fmla="*/ 0 w 143924"/>
                <a:gd name="connsiteY1-4" fmla="*/ 576719 h 576719"/>
                <a:gd name="connsiteX2-5" fmla="*/ 45032 w 143924"/>
                <a:gd name="connsiteY2-6" fmla="*/ 547251 h 576719"/>
                <a:gd name="connsiteX3-7" fmla="*/ 143924 w 143924"/>
                <a:gd name="connsiteY3-8" fmla="*/ 481273 h 576719"/>
                <a:gd name="connsiteX4-9" fmla="*/ 143924 w 143924"/>
                <a:gd name="connsiteY4-10" fmla="*/ 0 h 576719"/>
                <a:gd name="connsiteX5" fmla="*/ 3299 w 143924"/>
                <a:gd name="connsiteY5" fmla="*/ 34686 h 576719"/>
                <a:gd name="connsiteX0-11" fmla="*/ 121 w 140746"/>
                <a:gd name="connsiteY0-12" fmla="*/ 34686 h 571433"/>
                <a:gd name="connsiteX1-13" fmla="*/ 4745 w 140746"/>
                <a:gd name="connsiteY1-14" fmla="*/ 571433 h 571433"/>
                <a:gd name="connsiteX2-15" fmla="*/ 41854 w 140746"/>
                <a:gd name="connsiteY2-16" fmla="*/ 547251 h 571433"/>
                <a:gd name="connsiteX3-17" fmla="*/ 140746 w 140746"/>
                <a:gd name="connsiteY3-18" fmla="*/ 481273 h 571433"/>
                <a:gd name="connsiteX4-19" fmla="*/ 140746 w 140746"/>
                <a:gd name="connsiteY4-20" fmla="*/ 0 h 571433"/>
                <a:gd name="connsiteX5-21" fmla="*/ 121 w 140746"/>
                <a:gd name="connsiteY5-22" fmla="*/ 34686 h 571433"/>
              </a:gdLst>
              <a:ahLst/>
              <a:cxnLst>
                <a:cxn ang="0">
                  <a:pos x="connsiteX0-11" y="connsiteY0-12"/>
                </a:cxn>
                <a:cxn ang="0">
                  <a:pos x="connsiteX1-13" y="connsiteY1-14"/>
                </a:cxn>
                <a:cxn ang="0">
                  <a:pos x="connsiteX2-15" y="connsiteY2-16"/>
                </a:cxn>
                <a:cxn ang="0">
                  <a:pos x="connsiteX3-17" y="connsiteY3-18"/>
                </a:cxn>
                <a:cxn ang="0">
                  <a:pos x="connsiteX4-19" y="connsiteY4-20"/>
                </a:cxn>
                <a:cxn ang="0">
                  <a:pos x="connsiteX5-21" y="connsiteY5-22"/>
                </a:cxn>
              </a:cxnLst>
              <a:rect l="l" t="t" r="r" b="b"/>
              <a:pathLst>
                <a:path w="140746" h="571433">
                  <a:moveTo>
                    <a:pt x="121" y="34686"/>
                  </a:moveTo>
                  <a:cubicBezTo>
                    <a:pt x="-979" y="215364"/>
                    <a:pt x="5845" y="390755"/>
                    <a:pt x="4745" y="571433"/>
                  </a:cubicBezTo>
                  <a:lnTo>
                    <a:pt x="41854" y="547251"/>
                  </a:lnTo>
                  <a:lnTo>
                    <a:pt x="140746" y="481273"/>
                  </a:lnTo>
                  <a:lnTo>
                    <a:pt x="140746" y="0"/>
                  </a:lnTo>
                  <a:lnTo>
                    <a:pt x="121" y="3468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52" name="任意多边形 51"/>
            <p:cNvSpPr/>
            <p:nvPr>
              <p:custDataLst>
                <p:tags r:id="rId14"/>
              </p:custDataLst>
            </p:nvPr>
          </p:nvSpPr>
          <p:spPr>
            <a:xfrm rot="2022616" flipH="1" flipV="1">
              <a:off x="4627500" y="3210304"/>
              <a:ext cx="140625" cy="572703"/>
            </a:xfrm>
            <a:custGeom>
              <a:avLst/>
              <a:gdLst>
                <a:gd name="connsiteX0" fmla="*/ 140625 w 140625"/>
                <a:gd name="connsiteY0" fmla="*/ 478871 h 567419"/>
                <a:gd name="connsiteX1" fmla="*/ 34632 w 140625"/>
                <a:gd name="connsiteY1" fmla="*/ 549587 h 567419"/>
                <a:gd name="connsiteX2" fmla="*/ 0 w 140625"/>
                <a:gd name="connsiteY2" fmla="*/ 567419 h 567419"/>
                <a:gd name="connsiteX3" fmla="*/ 0 w 140625"/>
                <a:gd name="connsiteY3" fmla="*/ 34602 h 567419"/>
                <a:gd name="connsiteX4" fmla="*/ 140625 w 140625"/>
                <a:gd name="connsiteY4" fmla="*/ 0 h 567419"/>
                <a:gd name="connsiteX0-1" fmla="*/ 140625 w 140625"/>
                <a:gd name="connsiteY0-2" fmla="*/ 478871 h 567419"/>
                <a:gd name="connsiteX1-3" fmla="*/ 34632 w 140625"/>
                <a:gd name="connsiteY1-4" fmla="*/ 549587 h 567419"/>
                <a:gd name="connsiteX2-5" fmla="*/ 0 w 140625"/>
                <a:gd name="connsiteY2-6" fmla="*/ 567419 h 567419"/>
                <a:gd name="connsiteX3-7" fmla="*/ 0 w 140625"/>
                <a:gd name="connsiteY3-8" fmla="*/ 34602 h 567419"/>
                <a:gd name="connsiteX4-9" fmla="*/ 140625 w 140625"/>
                <a:gd name="connsiteY4-10" fmla="*/ 0 h 567419"/>
                <a:gd name="connsiteX5" fmla="*/ 140625 w 140625"/>
                <a:gd name="connsiteY5" fmla="*/ 478871 h 567419"/>
                <a:gd name="connsiteX0-11" fmla="*/ 140625 w 140625"/>
                <a:gd name="connsiteY0-12" fmla="*/ 478871 h 572703"/>
                <a:gd name="connsiteX1-13" fmla="*/ 34632 w 140625"/>
                <a:gd name="connsiteY1-14" fmla="*/ 549587 h 572703"/>
                <a:gd name="connsiteX2-15" fmla="*/ 662 w 140625"/>
                <a:gd name="connsiteY2-16" fmla="*/ 572703 h 572703"/>
                <a:gd name="connsiteX3-17" fmla="*/ 0 w 140625"/>
                <a:gd name="connsiteY3-18" fmla="*/ 34602 h 572703"/>
                <a:gd name="connsiteX4-19" fmla="*/ 140625 w 140625"/>
                <a:gd name="connsiteY4-20" fmla="*/ 0 h 572703"/>
                <a:gd name="connsiteX5-21" fmla="*/ 140625 w 140625"/>
                <a:gd name="connsiteY5-22" fmla="*/ 478871 h 572703"/>
              </a:gdLst>
              <a:ahLst/>
              <a:cxnLst>
                <a:cxn ang="0">
                  <a:pos x="connsiteX0-11" y="connsiteY0-12"/>
                </a:cxn>
                <a:cxn ang="0">
                  <a:pos x="connsiteX1-13" y="connsiteY1-14"/>
                </a:cxn>
                <a:cxn ang="0">
                  <a:pos x="connsiteX2-15" y="connsiteY2-16"/>
                </a:cxn>
                <a:cxn ang="0">
                  <a:pos x="connsiteX3-17" y="connsiteY3-18"/>
                </a:cxn>
                <a:cxn ang="0">
                  <a:pos x="connsiteX4-19" y="connsiteY4-20"/>
                </a:cxn>
                <a:cxn ang="0">
                  <a:pos x="connsiteX5-21" y="connsiteY5-22"/>
                </a:cxn>
              </a:cxnLst>
              <a:rect l="l" t="t" r="r" b="b"/>
              <a:pathLst>
                <a:path w="140625" h="572703">
                  <a:moveTo>
                    <a:pt x="140625" y="478871"/>
                  </a:moveTo>
                  <a:lnTo>
                    <a:pt x="34632" y="549587"/>
                  </a:lnTo>
                  <a:lnTo>
                    <a:pt x="662" y="572703"/>
                  </a:lnTo>
                  <a:cubicBezTo>
                    <a:pt x="441" y="393336"/>
                    <a:pt x="221" y="213969"/>
                    <a:pt x="0" y="34602"/>
                  </a:cubicBezTo>
                  <a:lnTo>
                    <a:pt x="140625" y="0"/>
                  </a:lnTo>
                  <a:lnTo>
                    <a:pt x="140625" y="47887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21" name="组合 20"/>
          <p:cNvGrpSpPr/>
          <p:nvPr>
            <p:custDataLst>
              <p:tags r:id="rId15"/>
            </p:custDataLst>
          </p:nvPr>
        </p:nvGrpSpPr>
        <p:grpSpPr>
          <a:xfrm>
            <a:off x="5349404" y="1311253"/>
            <a:ext cx="535109" cy="959846"/>
            <a:chOff x="4946311" y="3240225"/>
            <a:chExt cx="528705" cy="884627"/>
          </a:xfrm>
          <a:solidFill>
            <a:schemeClr val="accent3"/>
          </a:solidFill>
        </p:grpSpPr>
        <p:sp>
          <p:nvSpPr>
            <p:cNvPr id="15" name="矩形 14"/>
            <p:cNvSpPr/>
            <p:nvPr>
              <p:custDataLst>
                <p:tags r:id="rId16"/>
              </p:custDataLst>
            </p:nvPr>
          </p:nvSpPr>
          <p:spPr>
            <a:xfrm>
              <a:off x="4997973" y="3299491"/>
              <a:ext cx="477043" cy="165100"/>
            </a:xfrm>
            <a:prstGeom prst="rect">
              <a:avLst/>
            </a:prstGeom>
            <a:grpFill/>
            <a:ln>
              <a:noFill/>
            </a:ln>
            <a:effectLst>
              <a:outerShdw blurRad="25400" dist="12700" dir="10800000" algn="t" rotWithShape="0">
                <a:prstClr val="black">
                  <a:alpha val="33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 fontScale="52500" lnSpcReduction="20000"/>
            </a:bodyPr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>
              <p:custDataLst>
                <p:tags r:id="rId17"/>
              </p:custDataLst>
            </p:nvPr>
          </p:nvSpPr>
          <p:spPr>
            <a:xfrm>
              <a:off x="4946311" y="3879722"/>
              <a:ext cx="456475" cy="1651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 fontScale="52500" lnSpcReduction="20000"/>
            </a:bodyPr>
            <a:p>
              <a:pPr algn="ctr"/>
              <a:endParaRPr lang="zh-CN" altLang="en-US" sz="1350"/>
            </a:p>
          </p:txBody>
        </p:sp>
        <p:sp>
          <p:nvSpPr>
            <p:cNvPr id="55" name="任意多边形 54"/>
            <p:cNvSpPr/>
            <p:nvPr>
              <p:custDataLst>
                <p:tags r:id="rId18"/>
              </p:custDataLst>
            </p:nvPr>
          </p:nvSpPr>
          <p:spPr>
            <a:xfrm rot="19318059" flipH="1">
              <a:off x="5109070" y="3240225"/>
              <a:ext cx="172591" cy="884627"/>
            </a:xfrm>
            <a:custGeom>
              <a:avLst/>
              <a:gdLst>
                <a:gd name="connsiteX0" fmla="*/ 26795 w 172591"/>
                <a:gd name="connsiteY0" fmla="*/ 0 h 884627"/>
                <a:gd name="connsiteX1" fmla="*/ 0 w 172591"/>
                <a:gd name="connsiteY1" fmla="*/ 20959 h 884627"/>
                <a:gd name="connsiteX2" fmla="*/ 0 w 172591"/>
                <a:gd name="connsiteY2" fmla="*/ 814160 h 884627"/>
                <a:gd name="connsiteX3" fmla="*/ 106651 w 172591"/>
                <a:gd name="connsiteY3" fmla="*/ 884627 h 884627"/>
                <a:gd name="connsiteX4" fmla="*/ 172591 w 172591"/>
                <a:gd name="connsiteY4" fmla="*/ 832304 h 884627"/>
                <a:gd name="connsiteX5" fmla="*/ 172591 w 172591"/>
                <a:gd name="connsiteY5" fmla="*/ 96332 h 88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91" h="884627">
                  <a:moveTo>
                    <a:pt x="26795" y="0"/>
                  </a:moveTo>
                  <a:lnTo>
                    <a:pt x="0" y="20959"/>
                  </a:lnTo>
                  <a:lnTo>
                    <a:pt x="0" y="814160"/>
                  </a:lnTo>
                  <a:lnTo>
                    <a:pt x="106651" y="884627"/>
                  </a:lnTo>
                  <a:lnTo>
                    <a:pt x="172591" y="832304"/>
                  </a:lnTo>
                  <a:lnTo>
                    <a:pt x="172591" y="96332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>
            <a:off x="6140459" y="1375559"/>
            <a:ext cx="167100" cy="808706"/>
            <a:chOff x="5727900" y="3299491"/>
            <a:chExt cx="165100" cy="745331"/>
          </a:xfrm>
          <a:solidFill>
            <a:schemeClr val="accent2"/>
          </a:solidFill>
        </p:grpSpPr>
        <p:sp>
          <p:nvSpPr>
            <p:cNvPr id="23" name="矩形 22"/>
            <p:cNvSpPr/>
            <p:nvPr>
              <p:custDataLst>
                <p:tags r:id="rId20"/>
              </p:custDataLst>
            </p:nvPr>
          </p:nvSpPr>
          <p:spPr>
            <a:xfrm>
              <a:off x="5727900" y="3299491"/>
              <a:ext cx="165100" cy="536943"/>
            </a:xfrm>
            <a:prstGeom prst="rect">
              <a:avLst/>
            </a:prstGeom>
            <a:grpFill/>
            <a:ln>
              <a:noFill/>
            </a:ln>
            <a:effectLst>
              <a:outerShdw blurRad="25400" dist="127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35" name="椭圆 34"/>
            <p:cNvSpPr/>
            <p:nvPr>
              <p:custDataLst>
                <p:tags r:id="rId21"/>
              </p:custDataLst>
            </p:nvPr>
          </p:nvSpPr>
          <p:spPr>
            <a:xfrm>
              <a:off x="5727900" y="3879722"/>
              <a:ext cx="165100" cy="165100"/>
            </a:xfrm>
            <a:prstGeom prst="ellipse">
              <a:avLst/>
            </a:prstGeom>
            <a:grpFill/>
            <a:ln>
              <a:noFill/>
            </a:ln>
            <a:effectLst>
              <a:outerShdw blurRad="25400" dist="127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 fontScale="32500" lnSpcReduction="20000"/>
            </a:bodyPr>
            <a:p>
              <a:pPr algn="ctr"/>
              <a:endParaRPr lang="zh-CN" altLang="en-US" sz="1350"/>
            </a:p>
          </p:txBody>
        </p:sp>
      </p:grpSp>
      <p:grpSp>
        <p:nvGrpSpPr>
          <p:cNvPr id="24" name="组合 23"/>
          <p:cNvGrpSpPr/>
          <p:nvPr>
            <p:custDataLst>
              <p:tags r:id="rId22"/>
            </p:custDataLst>
          </p:nvPr>
        </p:nvGrpSpPr>
        <p:grpSpPr>
          <a:xfrm>
            <a:off x="4066952" y="1283194"/>
            <a:ext cx="554322" cy="981205"/>
            <a:chOff x="3679209" y="3214366"/>
            <a:chExt cx="547688" cy="904312"/>
          </a:xfrm>
          <a:solidFill>
            <a:schemeClr val="accent1"/>
          </a:solidFill>
        </p:grpSpPr>
        <p:sp>
          <p:nvSpPr>
            <p:cNvPr id="25" name="矩形 24"/>
            <p:cNvSpPr/>
            <p:nvPr>
              <p:custDataLst>
                <p:tags r:id="rId23"/>
              </p:custDataLst>
            </p:nvPr>
          </p:nvSpPr>
          <p:spPr>
            <a:xfrm>
              <a:off x="3679209" y="3299491"/>
              <a:ext cx="165100" cy="7452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26" name="任意多边形 25"/>
            <p:cNvSpPr/>
            <p:nvPr>
              <p:custDataLst>
                <p:tags r:id="rId24"/>
              </p:custDataLst>
            </p:nvPr>
          </p:nvSpPr>
          <p:spPr>
            <a:xfrm rot="19848040" flipH="1">
              <a:off x="3864430" y="3214366"/>
              <a:ext cx="169748" cy="904312"/>
            </a:xfrm>
            <a:custGeom>
              <a:avLst/>
              <a:gdLst>
                <a:gd name="connsiteX0" fmla="*/ 141593 w 165100"/>
                <a:gd name="connsiteY0" fmla="*/ 0 h 904312"/>
                <a:gd name="connsiteX1" fmla="*/ 0 w 165100"/>
                <a:gd name="connsiteY1" fmla="*/ 79132 h 904312"/>
                <a:gd name="connsiteX2" fmla="*/ 0 w 165100"/>
                <a:gd name="connsiteY2" fmla="*/ 868605 h 904312"/>
                <a:gd name="connsiteX3" fmla="*/ 19955 w 165100"/>
                <a:gd name="connsiteY3" fmla="*/ 904312 h 904312"/>
                <a:gd name="connsiteX4" fmla="*/ 165100 w 165100"/>
                <a:gd name="connsiteY4" fmla="*/ 823196 h 904312"/>
                <a:gd name="connsiteX5" fmla="*/ 165100 w 165100"/>
                <a:gd name="connsiteY5" fmla="*/ 42063 h 904312"/>
                <a:gd name="connsiteX0-1" fmla="*/ 141593 w 169748"/>
                <a:gd name="connsiteY0-2" fmla="*/ 0 h 904312"/>
                <a:gd name="connsiteX1-3" fmla="*/ 0 w 169748"/>
                <a:gd name="connsiteY1-4" fmla="*/ 79132 h 904312"/>
                <a:gd name="connsiteX2-5" fmla="*/ 0 w 169748"/>
                <a:gd name="connsiteY2-6" fmla="*/ 868605 h 904312"/>
                <a:gd name="connsiteX3-7" fmla="*/ 19955 w 169748"/>
                <a:gd name="connsiteY3-8" fmla="*/ 904312 h 904312"/>
                <a:gd name="connsiteX4-9" fmla="*/ 169748 w 169748"/>
                <a:gd name="connsiteY4-10" fmla="*/ 831511 h 904312"/>
                <a:gd name="connsiteX5-11" fmla="*/ 165100 w 169748"/>
                <a:gd name="connsiteY5-12" fmla="*/ 42063 h 904312"/>
                <a:gd name="connsiteX6" fmla="*/ 141593 w 169748"/>
                <a:gd name="connsiteY6" fmla="*/ 0 h 90431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" y="connsiteY6"/>
                </a:cxn>
              </a:cxnLst>
              <a:rect l="l" t="t" r="r" b="b"/>
              <a:pathLst>
                <a:path w="169748" h="904312">
                  <a:moveTo>
                    <a:pt x="141593" y="0"/>
                  </a:moveTo>
                  <a:lnTo>
                    <a:pt x="0" y="79132"/>
                  </a:lnTo>
                  <a:lnTo>
                    <a:pt x="0" y="868605"/>
                  </a:lnTo>
                  <a:lnTo>
                    <a:pt x="19955" y="904312"/>
                  </a:lnTo>
                  <a:lnTo>
                    <a:pt x="169748" y="831511"/>
                  </a:lnTo>
                  <a:cubicBezTo>
                    <a:pt x="168199" y="568362"/>
                    <a:pt x="166649" y="305212"/>
                    <a:pt x="165100" y="42063"/>
                  </a:cubicBezTo>
                  <a:lnTo>
                    <a:pt x="141593" y="0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50800" dist="12700" dir="60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  <p:sp>
          <p:nvSpPr>
            <p:cNvPr id="27" name="矩形 26"/>
            <p:cNvSpPr/>
            <p:nvPr>
              <p:custDataLst>
                <p:tags r:id="rId25"/>
              </p:custDataLst>
            </p:nvPr>
          </p:nvSpPr>
          <p:spPr>
            <a:xfrm>
              <a:off x="4061797" y="3297485"/>
              <a:ext cx="165100" cy="745885"/>
            </a:xfrm>
            <a:prstGeom prst="rect">
              <a:avLst/>
            </a:prstGeom>
            <a:grpFill/>
            <a:ln>
              <a:noFill/>
            </a:ln>
            <a:effectLst>
              <a:outerShdw blurRad="50800" dist="12700" dir="108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rmAutofit/>
            </a:bodyPr>
            <a:p>
              <a:pPr algn="ctr"/>
              <a:endParaRPr lang="zh-CN" altLang="en-US" sz="1350"/>
            </a:p>
          </p:txBody>
        </p:sp>
      </p:grpSp>
    </p:spTree>
  </p:cSld>
  <p:clrMapOvr>
    <a:masterClrMapping/>
  </p:clrMapOvr>
  <p:transition spd="slow" advTm="0">
    <p:blinds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 bwMode="auto">
          <a:xfrm>
            <a:off x="219075" y="1827213"/>
            <a:ext cx="2741613" cy="963612"/>
            <a:chOff x="219753" y="1976522"/>
            <a:chExt cx="2741551" cy="964005"/>
          </a:xfrm>
        </p:grpSpPr>
        <p:sp>
          <p:nvSpPr>
            <p:cNvPr id="38" name="文本框 38"/>
            <p:cNvSpPr txBox="1"/>
            <p:nvPr/>
          </p:nvSpPr>
          <p:spPr>
            <a:xfrm>
              <a:off x="219753" y="2418027"/>
              <a:ext cx="2741551" cy="52250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CONTENTS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sp>
          <p:nvSpPr>
            <p:cNvPr id="55" name="文本框 11"/>
            <p:cNvSpPr txBox="1"/>
            <p:nvPr/>
          </p:nvSpPr>
          <p:spPr>
            <a:xfrm>
              <a:off x="1980251" y="1976522"/>
              <a:ext cx="309873" cy="58380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56" name="文本框 18"/>
          <p:cNvSpPr txBox="1"/>
          <p:nvPr/>
        </p:nvSpPr>
        <p:spPr>
          <a:xfrm>
            <a:off x="4395153" y="1965325"/>
            <a:ext cx="2357120" cy="36830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threePt" dir="t"/>
            </a:scene3d>
          </a:bodyPr>
          <a:lstStyle/>
          <a:p>
            <a:pPr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sym typeface="+mn-ea"/>
              </a:rPr>
              <a:t>To introduce myself</a:t>
            </a:r>
            <a:endParaRPr lang="en-US" altLang="zh-CN" sz="1800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sym typeface="+mn-ea"/>
            </a:endParaRPr>
          </a:p>
        </p:txBody>
      </p:sp>
      <p:grpSp>
        <p:nvGrpSpPr>
          <p:cNvPr id="57" name="组合 56"/>
          <p:cNvGrpSpPr/>
          <p:nvPr/>
        </p:nvGrpSpPr>
        <p:grpSpPr bwMode="auto">
          <a:xfrm>
            <a:off x="3521075" y="1908175"/>
            <a:ext cx="461963" cy="522288"/>
            <a:chOff x="3521592" y="2047768"/>
            <a:chExt cx="461495" cy="523220"/>
          </a:xfrm>
        </p:grpSpPr>
        <p:sp>
          <p:nvSpPr>
            <p:cNvPr id="58" name="文本框 16"/>
            <p:cNvSpPr txBox="1"/>
            <p:nvPr/>
          </p:nvSpPr>
          <p:spPr>
            <a:xfrm>
              <a:off x="3521592" y="2047768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1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cxnSp>
          <p:nvCxnSpPr>
            <p:cNvPr id="59" name="直接连接符 58"/>
            <p:cNvCxnSpPr/>
            <p:nvPr/>
          </p:nvCxnSpPr>
          <p:spPr>
            <a:xfrm flipH="1">
              <a:off x="3737273" y="2227476"/>
              <a:ext cx="245814" cy="246501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组合 64"/>
          <p:cNvGrpSpPr/>
          <p:nvPr/>
        </p:nvGrpSpPr>
        <p:grpSpPr bwMode="auto">
          <a:xfrm>
            <a:off x="3521075" y="2478088"/>
            <a:ext cx="461963" cy="522287"/>
            <a:chOff x="3521592" y="2627150"/>
            <a:chExt cx="461495" cy="523220"/>
          </a:xfrm>
        </p:grpSpPr>
        <p:sp>
          <p:nvSpPr>
            <p:cNvPr id="66" name="文本框 23"/>
            <p:cNvSpPr txBox="1"/>
            <p:nvPr/>
          </p:nvSpPr>
          <p:spPr>
            <a:xfrm>
              <a:off x="3521592" y="2627150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2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 flipH="1">
              <a:off x="3737273" y="2806857"/>
              <a:ext cx="245814" cy="246503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组合 72"/>
          <p:cNvGrpSpPr/>
          <p:nvPr/>
        </p:nvGrpSpPr>
        <p:grpSpPr bwMode="auto">
          <a:xfrm>
            <a:off x="3521075" y="3051175"/>
            <a:ext cx="461963" cy="523875"/>
            <a:chOff x="3521592" y="3200893"/>
            <a:chExt cx="461495" cy="523220"/>
          </a:xfrm>
        </p:grpSpPr>
        <p:sp>
          <p:nvSpPr>
            <p:cNvPr id="74" name="文本框 29"/>
            <p:cNvSpPr txBox="1"/>
            <p:nvPr/>
          </p:nvSpPr>
          <p:spPr>
            <a:xfrm>
              <a:off x="3521592" y="3200893"/>
              <a:ext cx="385372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3</a:t>
              </a:r>
              <a:endPara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cxnSp>
          <p:nvCxnSpPr>
            <p:cNvPr id="75" name="直接连接符 74"/>
            <p:cNvCxnSpPr/>
            <p:nvPr/>
          </p:nvCxnSpPr>
          <p:spPr>
            <a:xfrm flipH="1">
              <a:off x="3737273" y="3380057"/>
              <a:ext cx="245814" cy="247340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0" name="直接连接符 79"/>
          <p:cNvCxnSpPr/>
          <p:nvPr/>
        </p:nvCxnSpPr>
        <p:spPr>
          <a:xfrm>
            <a:off x="3278188" y="1990725"/>
            <a:ext cx="0" cy="15462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1"/>
          <p:cNvSpPr>
            <a:spLocks noChangeArrowheads="1"/>
          </p:cNvSpPr>
          <p:nvPr/>
        </p:nvSpPr>
        <p:spPr bwMode="auto">
          <a:xfrm flipH="1">
            <a:off x="4395350" y="3155602"/>
            <a:ext cx="380198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kern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Planing of postgraduate study </a:t>
            </a:r>
            <a:endParaRPr lang="en-US" altLang="zh-CN" sz="1800" kern="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1"/>
          <p:cNvSpPr>
            <a:spLocks noChangeArrowheads="1"/>
          </p:cNvSpPr>
          <p:nvPr/>
        </p:nvSpPr>
        <p:spPr bwMode="auto">
          <a:xfrm flipH="1">
            <a:off x="4395350" y="2540287"/>
            <a:ext cx="380198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kern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The Undergraduate life</a:t>
            </a:r>
            <a:endParaRPr lang="en-US" altLang="zh-CN" sz="1800" kern="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3533299" y="3629660"/>
            <a:ext cx="449739" cy="521970"/>
            <a:chOff x="3603583" y="3170451"/>
            <a:chExt cx="449283" cy="521317"/>
          </a:xfrm>
        </p:grpSpPr>
        <p:sp>
          <p:nvSpPr>
            <p:cNvPr id="6" name="文本框 29"/>
            <p:cNvSpPr txBox="1"/>
            <p:nvPr/>
          </p:nvSpPr>
          <p:spPr>
            <a:xfrm>
              <a:off x="3603583" y="3170451"/>
              <a:ext cx="379980" cy="52131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</a:rPr>
                <a:t>4</a:t>
              </a:r>
              <a:endPara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3807052" y="3388302"/>
              <a:ext cx="245814" cy="247340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1"/>
          <p:cNvSpPr>
            <a:spLocks noChangeArrowheads="1"/>
          </p:cNvSpPr>
          <p:nvPr/>
        </p:nvSpPr>
        <p:spPr bwMode="auto">
          <a:xfrm flipH="1">
            <a:off x="4395350" y="3727737"/>
            <a:ext cx="3801984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algn="just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kern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Planing of future carrer</a:t>
            </a:r>
            <a:endParaRPr lang="en-US" altLang="zh-CN" sz="1800" kern="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 bwMode="auto">
          <a:xfrm>
            <a:off x="3891280" y="195898"/>
            <a:ext cx="1128713" cy="1128712"/>
            <a:chOff x="2558424" y="1401428"/>
            <a:chExt cx="1318727" cy="1318727"/>
          </a:xfrm>
        </p:grpSpPr>
        <p:sp>
          <p:nvSpPr>
            <p:cNvPr id="2" name="椭圆 1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11"/>
            <p:cNvSpPr/>
            <p:nvPr/>
          </p:nvSpPr>
          <p:spPr bwMode="auto">
            <a:xfrm>
              <a:off x="2753915" y="1762362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3213528" y="1849698"/>
            <a:ext cx="2354650" cy="591350"/>
            <a:chOff x="4900365" y="1224631"/>
            <a:chExt cx="2549273" cy="807077"/>
          </a:xfrm>
        </p:grpSpPr>
        <p:grpSp>
          <p:nvGrpSpPr>
            <p:cNvPr id="47" name="组合 46"/>
            <p:cNvGrpSpPr/>
            <p:nvPr/>
          </p:nvGrpSpPr>
          <p:grpSpPr>
            <a:xfrm>
              <a:off x="4900365" y="1224631"/>
              <a:ext cx="2549273" cy="807077"/>
              <a:chOff x="4041591" y="1550163"/>
              <a:chExt cx="2885561" cy="864389"/>
            </a:xfrm>
          </p:grpSpPr>
          <p:sp>
            <p:nvSpPr>
              <p:cNvPr id="51" name="等腰三角形 11"/>
              <p:cNvSpPr/>
              <p:nvPr/>
            </p:nvSpPr>
            <p:spPr>
              <a:xfrm rot="5400000">
                <a:off x="5130246" y="617647"/>
                <a:ext cx="857529" cy="2736282"/>
              </a:xfrm>
              <a:custGeom>
                <a:avLst/>
                <a:gdLst/>
                <a:ahLst/>
                <a:cxnLst/>
                <a:rect l="l" t="t" r="r" b="b"/>
                <a:pathLst>
                  <a:path w="936108" h="3544233">
                    <a:moveTo>
                      <a:pt x="0" y="3465329"/>
                    </a:moveTo>
                    <a:lnTo>
                      <a:pt x="0" y="528142"/>
                    </a:lnTo>
                    <a:lnTo>
                      <a:pt x="1" y="528142"/>
                    </a:lnTo>
                    <a:lnTo>
                      <a:pt x="468055" y="0"/>
                    </a:lnTo>
                    <a:lnTo>
                      <a:pt x="936108" y="528142"/>
                    </a:lnTo>
                    <a:lnTo>
                      <a:pt x="936105" y="528142"/>
                    </a:lnTo>
                    <a:lnTo>
                      <a:pt x="936105" y="3465329"/>
                    </a:lnTo>
                    <a:cubicBezTo>
                      <a:pt x="936105" y="3508906"/>
                      <a:pt x="900778" y="3544233"/>
                      <a:pt x="857201" y="3544233"/>
                    </a:cubicBezTo>
                    <a:lnTo>
                      <a:pt x="78905" y="3544233"/>
                    </a:lnTo>
                    <a:cubicBezTo>
                      <a:pt x="35328" y="3544233"/>
                      <a:pt x="0" y="3508906"/>
                      <a:pt x="0" y="3465329"/>
                    </a:cubicBezTo>
                    <a:close/>
                  </a:path>
                </a:pathLst>
              </a:custGeom>
              <a:solidFill>
                <a:srgbClr val="4996B8"/>
              </a:solidFill>
              <a:ln>
                <a:noFill/>
              </a:ln>
              <a:effectLst>
                <a:outerShdw blurRad="254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11"/>
              <p:cNvSpPr/>
              <p:nvPr/>
            </p:nvSpPr>
            <p:spPr>
              <a:xfrm rot="5400000">
                <a:off x="5272298" y="319456"/>
                <a:ext cx="424146" cy="2885559"/>
              </a:xfrm>
              <a:custGeom>
                <a:avLst/>
                <a:gdLst/>
                <a:ahLst/>
                <a:cxnLst/>
                <a:rect l="l" t="t" r="r" b="b"/>
                <a:pathLst>
                  <a:path w="424148" h="3403541">
                    <a:moveTo>
                      <a:pt x="0" y="3326738"/>
                    </a:moveTo>
                    <a:lnTo>
                      <a:pt x="0" y="467749"/>
                    </a:lnTo>
                    <a:lnTo>
                      <a:pt x="1" y="467749"/>
                    </a:lnTo>
                    <a:lnTo>
                      <a:pt x="424148" y="0"/>
                    </a:lnTo>
                    <a:lnTo>
                      <a:pt x="424148" y="3403541"/>
                    </a:lnTo>
                    <a:lnTo>
                      <a:pt x="78586" y="3403541"/>
                    </a:lnTo>
                    <a:cubicBezTo>
                      <a:pt x="35185" y="3403541"/>
                      <a:pt x="0" y="3369155"/>
                      <a:pt x="0" y="33267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alpha val="4000"/>
                    </a:schemeClr>
                  </a:gs>
                  <a:gs pos="100000">
                    <a:schemeClr val="bg1">
                      <a:alpha val="29000"/>
                    </a:schemeClr>
                  </a:gs>
                </a:gsLst>
                <a:lin ang="108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51283" y="1237461"/>
              <a:ext cx="555707" cy="714093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01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285804" y="3056787"/>
            <a:ext cx="6340416" cy="1194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44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B</a:t>
            </a:r>
            <a:r>
              <a:rPr lang="zh-CN" altLang="en-US" sz="44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asic information about  me </a:t>
            </a:r>
            <a:endParaRPr lang="zh-CN" altLang="en-US" sz="4400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503873" y="348615"/>
            <a:ext cx="468312" cy="468313"/>
            <a:chOff x="2558424" y="1401428"/>
            <a:chExt cx="1318727" cy="1318727"/>
          </a:xfrm>
        </p:grpSpPr>
        <p:sp>
          <p:nvSpPr>
            <p:cNvPr id="38" name="椭圆 37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190625" y="348615"/>
            <a:ext cx="427672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To Introduce Myself 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2052" name="Picture 4" descr="C:\Users\Administrator\Desktop\图片1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75" y="1071436"/>
            <a:ext cx="2700337" cy="292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图片 1" descr="me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080" y="1507490"/>
            <a:ext cx="1109980" cy="1974215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>
            <a:off x="3803915" y="2041071"/>
            <a:ext cx="3454400" cy="0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3803915" y="1393915"/>
            <a:ext cx="3454400" cy="0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3803915" y="2534557"/>
            <a:ext cx="3454400" cy="0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3803915" y="3028043"/>
            <a:ext cx="3454400" cy="0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3803915" y="3557989"/>
            <a:ext cx="3454400" cy="0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3855" y="707117"/>
            <a:ext cx="0" cy="3492026"/>
          </a:xfrm>
          <a:prstGeom prst="line">
            <a:avLst/>
          </a:prstGeom>
          <a:ln w="12700">
            <a:solidFill>
              <a:srgbClr val="6152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54126" y="809135"/>
            <a:ext cx="4226045" cy="58483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University</a:t>
            </a:r>
            <a:r>
              <a:rPr lang="zh-CN" altLang="en-US" sz="1500" b="1" dirty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Wuhan University of Science and Technology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14451" y="2180392"/>
            <a:ext cx="4436357" cy="32575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 smtClean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Score : </a:t>
            </a:r>
            <a:r>
              <a:rPr lang="en-US" altLang="zh-CN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374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254126" y="1393798"/>
            <a:ext cx="4308342" cy="58483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Professional</a:t>
            </a:r>
            <a:r>
              <a:rPr lang="zh-CN" altLang="en-US" sz="1500" b="1" dirty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Computer  Science And Technology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314451" y="2627894"/>
            <a:ext cx="3498308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 smtClean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Age : </a:t>
            </a:r>
            <a:r>
              <a:rPr lang="en-US" altLang="zh-CN" sz="15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9"/>
          <p:cNvSpPr txBox="1"/>
          <p:nvPr/>
        </p:nvSpPr>
        <p:spPr>
          <a:xfrm>
            <a:off x="4314451" y="3122388"/>
            <a:ext cx="2883264" cy="32575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 smtClean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Telephone</a:t>
            </a:r>
            <a:r>
              <a:rPr lang="zh-CN" altLang="en-US" sz="1500" b="1" dirty="0" smtClean="0">
                <a:solidFill>
                  <a:srgbClr val="325F0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5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132-127-61560</a:t>
            </a:r>
            <a:endParaRPr lang="en-US" altLang="zh-CN" sz="15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4314451" y="3629997"/>
            <a:ext cx="1920610" cy="307275"/>
          </a:xfrm>
          <a:prstGeom prst="rect">
            <a:avLst/>
          </a:prstGeom>
          <a:noFill/>
        </p:spPr>
        <p:txBody>
          <a:bodyPr wrap="square" lIns="68467" tIns="34232" rIns="68467" bIns="34232" rtlCol="0">
            <a:spAutoFit/>
          </a:bodyPr>
          <a:p>
            <a:pPr defTabSz="684530">
              <a:lnSpc>
                <a:spcPts val="2020"/>
              </a:lnSpc>
            </a:pPr>
            <a:r>
              <a:rPr lang="en-US" altLang="zh-CN" sz="1500" b="1" dirty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 </a:t>
            </a:r>
            <a:r>
              <a:rPr lang="en-US" altLang="zh-CN" sz="1500" b="1" dirty="0" smtClean="0">
                <a:solidFill>
                  <a:srgbClr val="499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Assessment</a:t>
            </a:r>
            <a:r>
              <a:rPr lang="zh-CN" altLang="en-US" sz="1500" b="1" dirty="0" smtClean="0">
                <a:solidFill>
                  <a:srgbClr val="325F0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500" dirty="0">
              <a:solidFill>
                <a:srgbClr val="325F0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512310" y="3937635"/>
            <a:ext cx="429641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1800"/>
              <a:t>study hard</a:t>
            </a:r>
            <a:endParaRPr lang="en-US" sz="1800"/>
          </a:p>
          <a:p>
            <a:r>
              <a:rPr lang="en-US" sz="1800"/>
              <a:t>optimistic atitude</a:t>
            </a:r>
            <a:endParaRPr lang="en-US" sz="1800"/>
          </a:p>
          <a:p>
            <a:r>
              <a:rPr lang="en-US" sz="1800"/>
              <a:t>love to hlep those in need</a:t>
            </a:r>
            <a:endParaRPr lang="en-US" sz="1800"/>
          </a:p>
          <a:p>
            <a:r>
              <a:rPr lang="en-US" sz="1800"/>
              <a:t>strong team sprit</a:t>
            </a:r>
            <a:endParaRPr lang="en-US" sz="1800"/>
          </a:p>
        </p:txBody>
      </p:sp>
    </p:spTree>
  </p:cSld>
  <p:clrMapOvr>
    <a:masterClrMapping/>
  </p:clrMapOvr>
  <p:transition spd="slow" advTm="0">
    <p:blinds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 bwMode="auto">
          <a:xfrm>
            <a:off x="3891280" y="195898"/>
            <a:ext cx="1128713" cy="1128712"/>
            <a:chOff x="2558424" y="1401428"/>
            <a:chExt cx="1318727" cy="1318727"/>
          </a:xfrm>
        </p:grpSpPr>
        <p:sp>
          <p:nvSpPr>
            <p:cNvPr id="2" name="椭圆 1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11"/>
            <p:cNvSpPr/>
            <p:nvPr/>
          </p:nvSpPr>
          <p:spPr bwMode="auto">
            <a:xfrm>
              <a:off x="2753915" y="1762362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3213528" y="1849698"/>
            <a:ext cx="2354650" cy="591350"/>
            <a:chOff x="4900365" y="1224631"/>
            <a:chExt cx="2549273" cy="807077"/>
          </a:xfrm>
        </p:grpSpPr>
        <p:grpSp>
          <p:nvGrpSpPr>
            <p:cNvPr id="47" name="组合 46"/>
            <p:cNvGrpSpPr/>
            <p:nvPr/>
          </p:nvGrpSpPr>
          <p:grpSpPr>
            <a:xfrm>
              <a:off x="4900365" y="1224631"/>
              <a:ext cx="2549273" cy="807077"/>
              <a:chOff x="4041591" y="1550163"/>
              <a:chExt cx="2885561" cy="864389"/>
            </a:xfrm>
          </p:grpSpPr>
          <p:sp>
            <p:nvSpPr>
              <p:cNvPr id="51" name="等腰三角形 11"/>
              <p:cNvSpPr/>
              <p:nvPr/>
            </p:nvSpPr>
            <p:spPr>
              <a:xfrm rot="5400000">
                <a:off x="5130246" y="617647"/>
                <a:ext cx="857529" cy="2736282"/>
              </a:xfrm>
              <a:custGeom>
                <a:avLst/>
                <a:gdLst/>
                <a:ahLst/>
                <a:cxnLst/>
                <a:rect l="l" t="t" r="r" b="b"/>
                <a:pathLst>
                  <a:path w="936108" h="3544233">
                    <a:moveTo>
                      <a:pt x="0" y="3465329"/>
                    </a:moveTo>
                    <a:lnTo>
                      <a:pt x="0" y="528142"/>
                    </a:lnTo>
                    <a:lnTo>
                      <a:pt x="1" y="528142"/>
                    </a:lnTo>
                    <a:lnTo>
                      <a:pt x="468055" y="0"/>
                    </a:lnTo>
                    <a:lnTo>
                      <a:pt x="936108" y="528142"/>
                    </a:lnTo>
                    <a:lnTo>
                      <a:pt x="936105" y="528142"/>
                    </a:lnTo>
                    <a:lnTo>
                      <a:pt x="936105" y="3465329"/>
                    </a:lnTo>
                    <a:cubicBezTo>
                      <a:pt x="936105" y="3508906"/>
                      <a:pt x="900778" y="3544233"/>
                      <a:pt x="857201" y="3544233"/>
                    </a:cubicBezTo>
                    <a:lnTo>
                      <a:pt x="78905" y="3544233"/>
                    </a:lnTo>
                    <a:cubicBezTo>
                      <a:pt x="35328" y="3544233"/>
                      <a:pt x="0" y="3508906"/>
                      <a:pt x="0" y="3465329"/>
                    </a:cubicBezTo>
                    <a:close/>
                  </a:path>
                </a:pathLst>
              </a:custGeom>
              <a:solidFill>
                <a:srgbClr val="4996B8"/>
              </a:solidFill>
              <a:ln>
                <a:noFill/>
              </a:ln>
              <a:effectLst>
                <a:outerShdw blurRad="254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11"/>
              <p:cNvSpPr/>
              <p:nvPr/>
            </p:nvSpPr>
            <p:spPr>
              <a:xfrm rot="5400000">
                <a:off x="5272298" y="319456"/>
                <a:ext cx="424146" cy="2885559"/>
              </a:xfrm>
              <a:custGeom>
                <a:avLst/>
                <a:gdLst/>
                <a:ahLst/>
                <a:cxnLst/>
                <a:rect l="l" t="t" r="r" b="b"/>
                <a:pathLst>
                  <a:path w="424148" h="3403541">
                    <a:moveTo>
                      <a:pt x="0" y="3326738"/>
                    </a:moveTo>
                    <a:lnTo>
                      <a:pt x="0" y="467749"/>
                    </a:lnTo>
                    <a:lnTo>
                      <a:pt x="1" y="467749"/>
                    </a:lnTo>
                    <a:lnTo>
                      <a:pt x="424148" y="0"/>
                    </a:lnTo>
                    <a:lnTo>
                      <a:pt x="424148" y="3403541"/>
                    </a:lnTo>
                    <a:lnTo>
                      <a:pt x="78586" y="3403541"/>
                    </a:lnTo>
                    <a:cubicBezTo>
                      <a:pt x="35185" y="3403541"/>
                      <a:pt x="0" y="3369155"/>
                      <a:pt x="0" y="33267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alpha val="4000"/>
                    </a:schemeClr>
                  </a:gs>
                  <a:gs pos="100000">
                    <a:schemeClr val="bg1">
                      <a:alpha val="29000"/>
                    </a:schemeClr>
                  </a:gs>
                </a:gsLst>
                <a:lin ang="108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51283" y="1237461"/>
              <a:ext cx="597425" cy="71238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02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285169" y="3056787"/>
            <a:ext cx="6340416" cy="1194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/>
          <a:p>
            <a:pPr algn="ctr"/>
            <a:r>
              <a:rPr lang="en-US" altLang="zh-CN" sz="44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The </a:t>
            </a:r>
            <a:r>
              <a:rPr lang="en-US" altLang="zh-CN" sz="4400" kern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Undergraduate life</a:t>
            </a:r>
            <a:endParaRPr lang="zh-CN" altLang="en-US" sz="4400" kern="0" dirty="0">
              <a:solidFill>
                <a:srgbClr val="FFC000"/>
              </a:solidFill>
              <a:latin typeface="+mj-lt"/>
              <a:ea typeface="微软雅黑" panose="020B0503020204020204" pitchFamily="34" charset="-122"/>
            </a:endParaRPr>
          </a:p>
          <a:p>
            <a:pPr algn="ctr"/>
            <a:endParaRPr lang="zh-CN" altLang="en-US" sz="4400" dirty="0">
              <a:solidFill>
                <a:srgbClr val="FFC000"/>
              </a:solidFill>
              <a:latin typeface="+mj-lt"/>
              <a:ea typeface="方正毡笔黑简体" pitchFamily="65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5" name="直接连接符 24"/>
          <p:cNvCxnSpPr/>
          <p:nvPr>
            <p:custDataLst>
              <p:tags r:id="rId1"/>
            </p:custDataLst>
          </p:nvPr>
        </p:nvCxnSpPr>
        <p:spPr>
          <a:xfrm>
            <a:off x="210820" y="4001390"/>
            <a:ext cx="3420817" cy="0"/>
          </a:xfrm>
          <a:prstGeom prst="line">
            <a:avLst/>
          </a:prstGeom>
          <a:ln w="1270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5"/>
          <p:cNvSpPr txBox="1"/>
          <p:nvPr>
            <p:custDataLst>
              <p:tags r:id="rId2"/>
            </p:custDataLst>
          </p:nvPr>
        </p:nvSpPr>
        <p:spPr>
          <a:xfrm>
            <a:off x="1680894" y="2520182"/>
            <a:ext cx="1986439" cy="590640"/>
          </a:xfrm>
          <a:prstGeom prst="rect">
            <a:avLst/>
          </a:prstGeom>
          <a:noFill/>
        </p:spPr>
        <p:txBody>
          <a:bodyPr wrap="square" lIns="67500" tIns="0" rIns="67500" bIns="35100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Second-class </a:t>
            </a:r>
            <a:r>
              <a:rPr lang="en-US" altLang="zh-CN" sz="12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scholarship of school</a:t>
            </a:r>
            <a:endParaRPr lang="en-US" altLang="zh-CN" sz="12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680814" y="1728136"/>
            <a:ext cx="739625" cy="392415"/>
          </a:xfrm>
          <a:prstGeom prst="rect">
            <a:avLst/>
          </a:prstGeom>
          <a:noFill/>
        </p:spPr>
        <p:txBody>
          <a:bodyPr wrap="square" lIns="67500" tIns="35100" rIns="67500" bIns="35100" rtlCol="0">
            <a:normAutofit/>
          </a:bodyPr>
          <a:lstStyle/>
          <a:p>
            <a:r>
              <a:rPr lang="en-US" altLang="zh-CN" sz="21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</a:t>
            </a:r>
            <a:endParaRPr lang="en-US" altLang="zh-CN" sz="2100" b="1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椭圆 3"/>
          <p:cNvSpPr/>
          <p:nvPr>
            <p:custDataLst>
              <p:tags r:id="rId4"/>
            </p:custDataLst>
          </p:nvPr>
        </p:nvSpPr>
        <p:spPr>
          <a:xfrm>
            <a:off x="1376094" y="3864685"/>
            <a:ext cx="273368" cy="273368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5" name="直接连接符 4"/>
          <p:cNvCxnSpPr/>
          <p:nvPr>
            <p:custDataLst>
              <p:tags r:id="rId5"/>
            </p:custDataLst>
          </p:nvPr>
        </p:nvCxnSpPr>
        <p:spPr>
          <a:xfrm>
            <a:off x="1512777" y="2012549"/>
            <a:ext cx="0" cy="1840706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泪滴形 5"/>
          <p:cNvSpPr/>
          <p:nvPr>
            <p:custDataLst>
              <p:tags r:id="rId6"/>
            </p:custDataLst>
          </p:nvPr>
        </p:nvSpPr>
        <p:spPr>
          <a:xfrm rot="8100000">
            <a:off x="1453246" y="1868721"/>
            <a:ext cx="119539" cy="119539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8" name="直接连接符 7"/>
          <p:cNvCxnSpPr/>
          <p:nvPr>
            <p:custDataLst>
              <p:tags r:id="rId7"/>
            </p:custDataLst>
          </p:nvPr>
        </p:nvCxnSpPr>
        <p:spPr>
          <a:xfrm>
            <a:off x="3662387" y="4002256"/>
            <a:ext cx="2160000" cy="0"/>
          </a:xfrm>
          <a:prstGeom prst="line">
            <a:avLst/>
          </a:prstGeom>
          <a:ln w="1270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5"/>
          <p:cNvSpPr txBox="1"/>
          <p:nvPr>
            <p:custDataLst>
              <p:tags r:id="rId8"/>
            </p:custDataLst>
          </p:nvPr>
        </p:nvSpPr>
        <p:spPr>
          <a:xfrm>
            <a:off x="3871644" y="2521048"/>
            <a:ext cx="1986439" cy="590640"/>
          </a:xfrm>
          <a:prstGeom prst="rect">
            <a:avLst/>
          </a:prstGeom>
          <a:noFill/>
        </p:spPr>
        <p:txBody>
          <a:bodyPr wrap="square" lIns="67500" tIns="0" rIns="67500" bIns="35100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outstanding student leaders</a:t>
            </a:r>
            <a:endParaRPr lang="en-US" altLang="zh-CN" sz="12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9"/>
            </p:custDataLst>
          </p:nvPr>
        </p:nvSpPr>
        <p:spPr>
          <a:xfrm>
            <a:off x="3871564" y="1729002"/>
            <a:ext cx="739625" cy="392415"/>
          </a:xfrm>
          <a:prstGeom prst="rect">
            <a:avLst/>
          </a:prstGeom>
          <a:noFill/>
        </p:spPr>
        <p:txBody>
          <a:bodyPr wrap="square" lIns="67500" tIns="35100" rIns="67500" bIns="35100" rtlCol="0">
            <a:normAutofit/>
          </a:bodyPr>
          <a:lstStyle/>
          <a:p>
            <a:r>
              <a:rPr lang="en-US" altLang="zh-CN" sz="21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2015</a:t>
            </a:r>
            <a:endParaRPr lang="en-US" altLang="zh-CN" sz="2100" b="1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椭圆 10"/>
          <p:cNvSpPr/>
          <p:nvPr>
            <p:custDataLst>
              <p:tags r:id="rId10"/>
            </p:custDataLst>
          </p:nvPr>
        </p:nvSpPr>
        <p:spPr>
          <a:xfrm>
            <a:off x="3566844" y="3865551"/>
            <a:ext cx="273368" cy="273368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12" name="直接连接符 11"/>
          <p:cNvCxnSpPr/>
          <p:nvPr>
            <p:custDataLst>
              <p:tags r:id="rId11"/>
            </p:custDataLst>
          </p:nvPr>
        </p:nvCxnSpPr>
        <p:spPr>
          <a:xfrm>
            <a:off x="3703527" y="2013415"/>
            <a:ext cx="0" cy="184070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泪滴形 12"/>
          <p:cNvSpPr/>
          <p:nvPr>
            <p:custDataLst>
              <p:tags r:id="rId12"/>
            </p:custDataLst>
          </p:nvPr>
        </p:nvSpPr>
        <p:spPr>
          <a:xfrm rot="8100000">
            <a:off x="3643996" y="1869588"/>
            <a:ext cx="119539" cy="119539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5" name="文本框 5"/>
          <p:cNvSpPr txBox="1"/>
          <p:nvPr>
            <p:custDataLst>
              <p:tags r:id="rId13"/>
            </p:custDataLst>
          </p:nvPr>
        </p:nvSpPr>
        <p:spPr>
          <a:xfrm>
            <a:off x="6039001" y="2521048"/>
            <a:ext cx="1986439" cy="590640"/>
          </a:xfrm>
          <a:prstGeom prst="rect">
            <a:avLst/>
          </a:prstGeom>
          <a:noFill/>
        </p:spPr>
        <p:txBody>
          <a:bodyPr wrap="square" lIns="67500" tIns="0" rIns="67500" bIns="35100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Second-class </a:t>
            </a:r>
            <a:r>
              <a:rPr lang="en-US" altLang="zh-CN" sz="12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scholarship of school</a:t>
            </a:r>
            <a:endParaRPr lang="en-US" altLang="zh-CN" sz="1200" dirty="0">
              <a:solidFill>
                <a:prstClr val="black">
                  <a:lumMod val="75000"/>
                  <a:lumOff val="25000"/>
                </a:prstClr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  <a:p>
            <a:pPr>
              <a:lnSpc>
                <a:spcPct val="150000"/>
              </a:lnSpc>
            </a:pPr>
            <a:endParaRPr lang="zh-CN" altLang="en-US" sz="120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4"/>
            </p:custDataLst>
          </p:nvPr>
        </p:nvSpPr>
        <p:spPr>
          <a:xfrm>
            <a:off x="6038922" y="1729002"/>
            <a:ext cx="739625" cy="392415"/>
          </a:xfrm>
          <a:prstGeom prst="rect">
            <a:avLst/>
          </a:prstGeom>
          <a:noFill/>
        </p:spPr>
        <p:txBody>
          <a:bodyPr wrap="square" lIns="67500" tIns="35100" rIns="67500" bIns="35100" rtlCol="0">
            <a:normAutofit/>
          </a:bodyPr>
          <a:lstStyle/>
          <a:p>
            <a:r>
              <a:rPr lang="en-US" altLang="zh-CN" sz="2100" b="1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  <a:endParaRPr lang="en-US" altLang="zh-CN" sz="2100" b="1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椭圆 23"/>
          <p:cNvSpPr/>
          <p:nvPr>
            <p:custDataLst>
              <p:tags r:id="rId15"/>
            </p:custDataLst>
          </p:nvPr>
        </p:nvSpPr>
        <p:spPr>
          <a:xfrm>
            <a:off x="5734201" y="3865551"/>
            <a:ext cx="273368" cy="273368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cxnSp>
        <p:nvCxnSpPr>
          <p:cNvPr id="26" name="直接连接符 25"/>
          <p:cNvCxnSpPr/>
          <p:nvPr>
            <p:custDataLst>
              <p:tags r:id="rId16"/>
            </p:custDataLst>
          </p:nvPr>
        </p:nvCxnSpPr>
        <p:spPr>
          <a:xfrm>
            <a:off x="5870885" y="2013415"/>
            <a:ext cx="0" cy="184070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泪滴形 32"/>
          <p:cNvSpPr/>
          <p:nvPr>
            <p:custDataLst>
              <p:tags r:id="rId17"/>
            </p:custDataLst>
          </p:nvPr>
        </p:nvSpPr>
        <p:spPr>
          <a:xfrm rot="8100000">
            <a:off x="5811354" y="1869588"/>
            <a:ext cx="119539" cy="119539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503873" y="348615"/>
            <a:ext cx="468312" cy="468313"/>
            <a:chOff x="2558424" y="1401428"/>
            <a:chExt cx="1318727" cy="1318727"/>
          </a:xfrm>
        </p:grpSpPr>
        <p:sp>
          <p:nvSpPr>
            <p:cNvPr id="41" name="椭圆 4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190625" y="348615"/>
            <a:ext cx="427672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Honor in University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  <p:transition spd="slow" advTm="0">
    <p:blinds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503873" y="348615"/>
            <a:ext cx="468312" cy="468313"/>
            <a:chOff x="2558424" y="1401428"/>
            <a:chExt cx="1318727" cy="1318727"/>
          </a:xfrm>
        </p:grpSpPr>
        <p:sp>
          <p:nvSpPr>
            <p:cNvPr id="41" name="椭圆 4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197610" y="348615"/>
            <a:ext cx="427672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Content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2" name="图片 1" descr="优秀学生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9740000">
            <a:off x="3336290" y="1094105"/>
            <a:ext cx="2668905" cy="1997075"/>
          </a:xfrm>
          <a:prstGeom prst="rect">
            <a:avLst/>
          </a:prstGeom>
        </p:spPr>
      </p:pic>
      <p:pic>
        <p:nvPicPr>
          <p:cNvPr id="6" name="图片 5" descr="湖北高校思政网_new(学员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910" y="1242695"/>
            <a:ext cx="1560250" cy="249841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794885" y="3277235"/>
            <a:ext cx="3296920" cy="1291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defTabSz="684530">
              <a:lnSpc>
                <a:spcPct val="150000"/>
              </a:lnSpc>
            </a:pPr>
            <a:r>
              <a:rPr lang="en-US" altLang="zh-CN" b="1" dirty="0" smtClean="0">
                <a:solidFill>
                  <a:srgbClr val="325F0B"/>
                </a:solidFill>
                <a:latin typeface="微软雅黑" panose="020B0503020204020204" pitchFamily="34" charset="-122"/>
                <a:sym typeface="+mn-ea"/>
              </a:rPr>
              <a:t>2018</a:t>
            </a:r>
            <a:r>
              <a:rPr lang="en-US" altLang="zh-CN" b="1" dirty="0">
                <a:solidFill>
                  <a:srgbClr val="325F0B"/>
                </a:solidFill>
                <a:latin typeface="微软雅黑" panose="020B0503020204020204" pitchFamily="34" charset="-122"/>
                <a:sym typeface="+mn-ea"/>
              </a:rPr>
              <a:t>. The 9th China colloge students service outsourcing innovation competion</a:t>
            </a:r>
            <a:endParaRPr lang="en-US" altLang="zh-CN" b="1" dirty="0">
              <a:solidFill>
                <a:srgbClr val="325F0B"/>
              </a:solidFill>
              <a:latin typeface="微软雅黑" panose="020B0503020204020204" pitchFamily="34" charset="-122"/>
              <a:sym typeface="+mn-ea"/>
            </a:endParaRPr>
          </a:p>
          <a:p>
            <a:pPr defTabSz="684530">
              <a:lnSpc>
                <a:spcPct val="150000"/>
              </a:lnSpc>
            </a:pP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sym typeface="+mn-ea"/>
              </a:rPr>
              <a:t>second prize &amp;</a:t>
            </a:r>
            <a:r>
              <a:rPr lang="en-US" altLang="zh-CN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sym typeface="+mn-ea"/>
              </a:rPr>
              <a:t> Best choice Award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293495" y="3823335"/>
            <a:ext cx="835660" cy="391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defTabSz="684530">
              <a:lnSpc>
                <a:spcPct val="150000"/>
              </a:lnSpc>
            </a:pPr>
            <a:r>
              <a:rPr lang="en-US" altLang="zh-CN" b="1" dirty="0">
                <a:solidFill>
                  <a:srgbClr val="325F0B"/>
                </a:solidFill>
                <a:latin typeface="微软雅黑" panose="020B0503020204020204" pitchFamily="34" charset="-122"/>
                <a:sym typeface="+mn-ea"/>
              </a:rPr>
              <a:t>2016. </a:t>
            </a:r>
            <a:endParaRPr lang="zh-CN" altLang="en-US"/>
          </a:p>
        </p:txBody>
      </p:sp>
      <p:pic>
        <p:nvPicPr>
          <p:cNvPr id="4" name="图片 3" descr="软件设计师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00000">
            <a:off x="5767705" y="464820"/>
            <a:ext cx="3242310" cy="2555875"/>
          </a:xfrm>
          <a:prstGeom prst="rect">
            <a:avLst/>
          </a:prstGeom>
        </p:spPr>
      </p:pic>
      <p:pic>
        <p:nvPicPr>
          <p:cNvPr id="3" name="图片 2" descr="服务外包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000">
            <a:off x="4768850" y="1239520"/>
            <a:ext cx="2564130" cy="1918335"/>
          </a:xfrm>
          <a:prstGeom prst="rect">
            <a:avLst/>
          </a:prstGeom>
        </p:spPr>
      </p:pic>
    </p:spTree>
  </p:cSld>
  <p:clrMapOvr>
    <a:masterClrMapping/>
  </p:clrMapOvr>
  <p:transition spd="slow" advTm="0">
    <p:blinds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1511" name="组合 36"/>
          <p:cNvGrpSpPr>
            <a:grpSpLocks noChangeAspect="1"/>
          </p:cNvGrpSpPr>
          <p:nvPr/>
        </p:nvGrpSpPr>
        <p:grpSpPr bwMode="auto">
          <a:xfrm>
            <a:off x="503873" y="348615"/>
            <a:ext cx="468312" cy="468313"/>
            <a:chOff x="2558424" y="1401428"/>
            <a:chExt cx="1318727" cy="1318727"/>
          </a:xfrm>
        </p:grpSpPr>
        <p:sp>
          <p:nvSpPr>
            <p:cNvPr id="41" name="椭圆 40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Freeform 11"/>
            <p:cNvSpPr/>
            <p:nvPr/>
          </p:nvSpPr>
          <p:spPr bwMode="auto">
            <a:xfrm>
              <a:off x="2674651" y="1817163"/>
              <a:ext cx="1086273" cy="594543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190625" y="348615"/>
            <a:ext cx="427672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My Project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285" y="1018357"/>
            <a:ext cx="1440011" cy="226838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1619081" y="1018540"/>
            <a:ext cx="1439545" cy="22680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3116411" y="1018540"/>
            <a:ext cx="1439545" cy="22680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" name="图片 11"/>
          <p:cNvPicPr/>
          <p:nvPr/>
        </p:nvPicPr>
        <p:blipFill>
          <a:blip r:embed="rId4"/>
          <a:stretch>
            <a:fillRect/>
          </a:stretch>
        </p:blipFill>
        <p:spPr>
          <a:xfrm>
            <a:off x="4613741" y="1018540"/>
            <a:ext cx="1439545" cy="22680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/>
          <p:nvPr/>
        </p:nvPicPr>
        <p:blipFill>
          <a:blip r:embed="rId5"/>
          <a:stretch>
            <a:fillRect/>
          </a:stretch>
        </p:blipFill>
        <p:spPr>
          <a:xfrm>
            <a:off x="6111071" y="1018540"/>
            <a:ext cx="1439545" cy="226801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/>
          <p:cNvPicPr/>
          <p:nvPr/>
        </p:nvPicPr>
        <p:blipFill>
          <a:blip r:embed="rId6"/>
          <a:stretch>
            <a:fillRect/>
          </a:stretch>
        </p:blipFill>
        <p:spPr>
          <a:xfrm>
            <a:off x="7608401" y="1018540"/>
            <a:ext cx="1439545" cy="226801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61465" y="4129405"/>
            <a:ext cx="427672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+mn-lt"/>
                <a:ea typeface="+mn-ea"/>
              </a:rPr>
              <a:t>Cloud education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 bwMode="auto">
          <a:xfrm>
            <a:off x="3891280" y="195898"/>
            <a:ext cx="1128713" cy="1128712"/>
            <a:chOff x="2558424" y="1401428"/>
            <a:chExt cx="1318727" cy="1318727"/>
          </a:xfrm>
        </p:grpSpPr>
        <p:sp>
          <p:nvSpPr>
            <p:cNvPr id="2" name="椭圆 1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</a:endParaRPr>
            </a:p>
          </p:txBody>
        </p:sp>
        <p:sp>
          <p:nvSpPr>
            <p:cNvPr id="63" name="Freeform 11"/>
            <p:cNvSpPr/>
            <p:nvPr/>
          </p:nvSpPr>
          <p:spPr bwMode="auto">
            <a:xfrm>
              <a:off x="2753915" y="1762362"/>
              <a:ext cx="1085027" cy="597230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ysClr val="windowText" lastClr="000000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 flipH="1">
            <a:off x="3213528" y="1849698"/>
            <a:ext cx="2354650" cy="591350"/>
            <a:chOff x="4900365" y="1224631"/>
            <a:chExt cx="2549273" cy="807077"/>
          </a:xfrm>
        </p:grpSpPr>
        <p:grpSp>
          <p:nvGrpSpPr>
            <p:cNvPr id="47" name="组合 46"/>
            <p:cNvGrpSpPr/>
            <p:nvPr/>
          </p:nvGrpSpPr>
          <p:grpSpPr>
            <a:xfrm>
              <a:off x="4900365" y="1224631"/>
              <a:ext cx="2549273" cy="807077"/>
              <a:chOff x="4041591" y="1550163"/>
              <a:chExt cx="2885561" cy="864389"/>
            </a:xfrm>
          </p:grpSpPr>
          <p:sp>
            <p:nvSpPr>
              <p:cNvPr id="51" name="等腰三角形 11"/>
              <p:cNvSpPr/>
              <p:nvPr/>
            </p:nvSpPr>
            <p:spPr>
              <a:xfrm rot="5400000">
                <a:off x="5130246" y="617647"/>
                <a:ext cx="857529" cy="2736282"/>
              </a:xfrm>
              <a:custGeom>
                <a:avLst/>
                <a:gdLst/>
                <a:ahLst/>
                <a:cxnLst/>
                <a:rect l="l" t="t" r="r" b="b"/>
                <a:pathLst>
                  <a:path w="936108" h="3544233">
                    <a:moveTo>
                      <a:pt x="0" y="3465329"/>
                    </a:moveTo>
                    <a:lnTo>
                      <a:pt x="0" y="528142"/>
                    </a:lnTo>
                    <a:lnTo>
                      <a:pt x="1" y="528142"/>
                    </a:lnTo>
                    <a:lnTo>
                      <a:pt x="468055" y="0"/>
                    </a:lnTo>
                    <a:lnTo>
                      <a:pt x="936108" y="528142"/>
                    </a:lnTo>
                    <a:lnTo>
                      <a:pt x="936105" y="528142"/>
                    </a:lnTo>
                    <a:lnTo>
                      <a:pt x="936105" y="3465329"/>
                    </a:lnTo>
                    <a:cubicBezTo>
                      <a:pt x="936105" y="3508906"/>
                      <a:pt x="900778" y="3544233"/>
                      <a:pt x="857201" y="3544233"/>
                    </a:cubicBezTo>
                    <a:lnTo>
                      <a:pt x="78905" y="3544233"/>
                    </a:lnTo>
                    <a:cubicBezTo>
                      <a:pt x="35328" y="3544233"/>
                      <a:pt x="0" y="3508906"/>
                      <a:pt x="0" y="3465329"/>
                    </a:cubicBezTo>
                    <a:close/>
                  </a:path>
                </a:pathLst>
              </a:custGeom>
              <a:solidFill>
                <a:srgbClr val="4996B8"/>
              </a:solidFill>
              <a:ln>
                <a:noFill/>
              </a:ln>
              <a:effectLst>
                <a:outerShdw blurRad="254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11"/>
              <p:cNvSpPr/>
              <p:nvPr/>
            </p:nvSpPr>
            <p:spPr>
              <a:xfrm rot="5400000">
                <a:off x="5272298" y="319456"/>
                <a:ext cx="424146" cy="2885559"/>
              </a:xfrm>
              <a:custGeom>
                <a:avLst/>
                <a:gdLst/>
                <a:ahLst/>
                <a:cxnLst/>
                <a:rect l="l" t="t" r="r" b="b"/>
                <a:pathLst>
                  <a:path w="424148" h="3403541">
                    <a:moveTo>
                      <a:pt x="0" y="3326738"/>
                    </a:moveTo>
                    <a:lnTo>
                      <a:pt x="0" y="467749"/>
                    </a:lnTo>
                    <a:lnTo>
                      <a:pt x="1" y="467749"/>
                    </a:lnTo>
                    <a:lnTo>
                      <a:pt x="424148" y="0"/>
                    </a:lnTo>
                    <a:lnTo>
                      <a:pt x="424148" y="3403541"/>
                    </a:lnTo>
                    <a:lnTo>
                      <a:pt x="78586" y="3403541"/>
                    </a:lnTo>
                    <a:cubicBezTo>
                      <a:pt x="35185" y="3403541"/>
                      <a:pt x="0" y="3369155"/>
                      <a:pt x="0" y="33267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alpha val="4000"/>
                    </a:schemeClr>
                  </a:gs>
                  <a:gs pos="100000">
                    <a:schemeClr val="bg1">
                      <a:alpha val="29000"/>
                    </a:schemeClr>
                  </a:gs>
                </a:gsLst>
                <a:lin ang="108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48" name="直接连接符 47"/>
            <p:cNvCxnSpPr/>
            <p:nvPr/>
          </p:nvCxnSpPr>
          <p:spPr>
            <a:xfrm flipH="1">
              <a:off x="5889252" y="1318708"/>
              <a:ext cx="0" cy="546369"/>
            </a:xfrm>
            <a:prstGeom prst="line">
              <a:avLst/>
            </a:prstGeom>
            <a:ln>
              <a:solidFill>
                <a:schemeClr val="bg1"/>
              </a:solidFill>
              <a:prstDash val="sysDash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153"/>
            <p:cNvSpPr/>
            <p:nvPr/>
          </p:nvSpPr>
          <p:spPr bwMode="auto">
            <a:xfrm>
              <a:off x="5251283" y="1237461"/>
              <a:ext cx="608425" cy="712387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ko-KR" sz="2800" kern="0" dirty="0" smtClean="0">
                  <a:solidFill>
                    <a:prstClr val="white"/>
                  </a:solidFill>
                  <a:latin typeface="Impact" panose="020B0806030902050204" pitchFamily="34" charset="0"/>
                  <a:ea typeface="HY견고딕" pitchFamily="18" charset="-127"/>
                  <a:cs typeface="Arial" panose="020B0604020202020204" pitchFamily="34" charset="0"/>
                </a:rPr>
                <a:t>03</a:t>
              </a:r>
              <a:endParaRPr lang="ko-KR" altLang="en-US" sz="2800" dirty="0">
                <a:solidFill>
                  <a:prstClr val="white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矩形 1"/>
            <p:cNvSpPr>
              <a:spLocks noChangeArrowheads="1"/>
            </p:cNvSpPr>
            <p:nvPr/>
          </p:nvSpPr>
          <p:spPr bwMode="auto">
            <a:xfrm>
              <a:off x="5032246" y="1304994"/>
              <a:ext cx="1999966" cy="630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p>
              <a:pPr algn="just"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</a:t>
              </a:r>
              <a:endParaRPr lang="zh-CN" altLang="en-US" sz="24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1285169" y="3048532"/>
            <a:ext cx="6340416" cy="1194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975" tIns="32487" rIns="64975" bIns="32487" rtlCol="0" anchor="ctr">
            <a:scene3d>
              <a:camera prst="orthographicFront"/>
              <a:lightRig rig="threePt" dir="t"/>
            </a:scene3d>
          </a:bodyPr>
          <a:p>
            <a:pPr algn="ctr"/>
            <a:r>
              <a:rPr lang="en-US" sz="4400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微软雅黑" panose="020B0503020204020204" pitchFamily="34" charset="-122"/>
              </a:rPr>
              <a:t>Planning of postgraduate study</a:t>
            </a:r>
            <a:endParaRPr lang="en-US" sz="4400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TIMELINE_IDINGROUP" val="1"/>
  <p:tag name="KSO_WM_UNIT_TIMELINE_EMPHASIS_ID" val="1"/>
  <p:tag name="KSO_WM_UNIT_HIGHLIGHT" val="0"/>
  <p:tag name="KSO_WM_UNIT_COMPATIBLE" val="0"/>
  <p:tag name="KSO_WM_DIAGRAM_GROUP_CODE" val="m1-1"/>
  <p:tag name="KSO_WM_UNIT_TYPE" val="m_h_i"/>
  <p:tag name="KSO_WM_UNIT_INDEX" val="1_1_4"/>
  <p:tag name="KSO_WM_UNIT_ID" val="diagram20191580_8*m_h_i*1_1_4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0"/>
</p:tagLst>
</file>

<file path=ppt/tags/tag10.xml><?xml version="1.0" encoding="utf-8"?>
<p:tagLst xmlns:p="http://schemas.openxmlformats.org/presentationml/2006/main">
  <p:tag name="KSO_WM_UNIT_TIMELINE_IDINGROUP" val="4"/>
  <p:tag name="KSO_WM_UNIT_TIMELINE_EMPHASIS_ID" val="4"/>
  <p:tag name="KSO_WM_UNIT_HIGHLIGHT" val="0"/>
  <p:tag name="KSO_WM_UNIT_COMPATIBLE" val="0"/>
  <p:tag name="KSO_WM_DIAGRAM_GROUP_CODE" val="m1-1"/>
  <p:tag name="KSO_WM_UNIT_TYPE" val="m_h_i"/>
  <p:tag name="KSO_WM_UNIT_INDEX" val="1_2_1"/>
  <p:tag name="KSO_WM_UNIT_ID" val="diagram20191580_8*m_h_i*1_2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6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UNIT_TIMELINE_IDINGROUP" val="5"/>
  <p:tag name="KSO_WM_UNIT_TIMELINE_EMPHASIS_ID" val="5"/>
  <p:tag name="KSO_WM_UNIT_HIGHLIGHT" val="0"/>
  <p:tag name="KSO_WM_UNIT_COMPATIBLE" val="0"/>
  <p:tag name="KSO_WM_DIAGRAM_GROUP_CODE" val="m1-1"/>
  <p:tag name="KSO_WM_UNIT_TYPE" val="m_h_i"/>
  <p:tag name="KSO_WM_UNIT_INDEX" val="1_2_2"/>
  <p:tag name="KSO_WM_UNIT_ID" val="diagram20191580_8*m_h_i*1_2_2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LINE_FORE_SCHEMECOLOR_INDEX" val="6"/>
  <p:tag name="KSO_WM_UNIT_LINE_FILL_TYPE" val="2"/>
  <p:tag name="KSO_WM_UNIT_USESOURCEFORMAT_APPLY" val="0"/>
</p:tagLst>
</file>

<file path=ppt/tags/tag12.xml><?xml version="1.0" encoding="utf-8"?>
<p:tagLst xmlns:p="http://schemas.openxmlformats.org/presentationml/2006/main">
  <p:tag name="KSO_WM_UNIT_TIMELINE_IDINGROUP" val="6"/>
  <p:tag name="KSO_WM_UNIT_TIMELINE_EMPHASIS_ID" val="6"/>
  <p:tag name="KSO_WM_UNIT_HIGHLIGHT" val="0"/>
  <p:tag name="KSO_WM_UNIT_COMPATIBLE" val="0"/>
  <p:tag name="KSO_WM_DIAGRAM_GROUP_CODE" val="m1-1"/>
  <p:tag name="KSO_WM_UNIT_TYPE" val="m_h_i"/>
  <p:tag name="KSO_WM_UNIT_INDEX" val="1_2_3"/>
  <p:tag name="KSO_WM_UNIT_ID" val="diagram20191580_8*m_h_i*1_2_3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UNIT_TIMELINE_IDINGROUP" val="2"/>
  <p:tag name="KSO_WM_UNIT_TIMELINE_EMPHASIS_ID" val="2"/>
  <p:tag name="KSO_WM_UNIT_VALUE" val="24"/>
  <p:tag name="KSO_WM_UNIT_HIGHLIGHT" val="0"/>
  <p:tag name="KSO_WM_UNIT_COMPATIBLE" val="0"/>
  <p:tag name="KSO_WM_DIAGRAM_GROUP_CODE" val="m1-1"/>
  <p:tag name="KSO_WM_UNIT_TYPE" val="m_h_h_f"/>
  <p:tag name="KSO_WM_UNIT_INDEX" val="1_3_1_1"/>
  <p:tag name="KSO_WM_UNIT_ID" val="diagram20191580_8*m_h_h_f*1_3_1_1"/>
  <p:tag name="KSO_WM_TEMPLATE_CATEGORY" val="diagram"/>
  <p:tag name="KSO_WM_TEMPLATE_INDEX" val="20191580"/>
  <p:tag name="KSO_WM_UNIT_LAYERLEVEL" val="1_1_1_1"/>
  <p:tag name="KSO_WM_TAG_VERSION" val="1.0"/>
  <p:tag name="KSO_WM_BEAUTIFY_FLAG" val="#wm#"/>
  <p:tag name="KSO_WM_UNIT_PRESET_TEXT" val="简单地描述该时间点发生的一些事件"/>
  <p:tag name="KSO_WM_UNIT_TEXT_FILL_FORE_SCHEMECOLOR_INDEX" val="14"/>
  <p:tag name="KSO_WM_UNIT_TEXT_FILL_TYPE" val="1"/>
  <p:tag name="KSO_WM_UNIT_USESOURCEFORMAT_APPLY" val="0"/>
</p:tagLst>
</file>

<file path=ppt/tags/tag14.xml><?xml version="1.0" encoding="utf-8"?>
<p:tagLst xmlns:p="http://schemas.openxmlformats.org/presentationml/2006/main">
  <p:tag name="KSO_WM_UNIT_TIMELINE_IDINGROUP" val="3"/>
  <p:tag name="KSO_WM_UNIT_TIMELINE_EMPHASIS_ID" val="3"/>
  <p:tag name="KSO_WM_UNIT_ISCONTENTSTITLE" val="0"/>
  <p:tag name="KSO_WM_UNIT_VALUE" val="2"/>
  <p:tag name="KSO_WM_UNIT_HIGHLIGHT" val="0"/>
  <p:tag name="KSO_WM_UNIT_COMPATIBLE" val="0"/>
  <p:tag name="KSO_WM_DIAGRAM_GROUP_CODE" val="m1-1"/>
  <p:tag name="KSO_WM_UNIT_TYPE" val="m_h_a"/>
  <p:tag name="KSO_WM_UNIT_INDEX" val="1_3_1"/>
  <p:tag name="KSO_WM_UNIT_ID" val="diagram20191580_8*m_h_a*1_3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PRESET_TEXT" val="2019"/>
  <p:tag name="KSO_WM_UNIT_TEXT_FILL_FORE_SCHEMECOLOR_INDEX" val="7"/>
  <p:tag name="KSO_WM_UNIT_TEXT_FILL_TYPE" val="1"/>
  <p:tag name="KSO_WM_UNIT_USESOURCEFORMAT_APPLY" val="0"/>
</p:tagLst>
</file>

<file path=ppt/tags/tag15.xml><?xml version="1.0" encoding="utf-8"?>
<p:tagLst xmlns:p="http://schemas.openxmlformats.org/presentationml/2006/main">
  <p:tag name="KSO_WM_UNIT_TIMELINE_IDINGROUP" val="4"/>
  <p:tag name="KSO_WM_UNIT_TIMELINE_EMPHASIS_ID" val="4"/>
  <p:tag name="KSO_WM_UNIT_HIGHLIGHT" val="0"/>
  <p:tag name="KSO_WM_UNIT_COMPATIBLE" val="0"/>
  <p:tag name="KSO_WM_DIAGRAM_GROUP_CODE" val="m1-1"/>
  <p:tag name="KSO_WM_UNIT_TYPE" val="m_h_i"/>
  <p:tag name="KSO_WM_UNIT_INDEX" val="1_3_1"/>
  <p:tag name="KSO_WM_UNIT_ID" val="diagram20191580_8*m_h_i*1_3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7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6.xml><?xml version="1.0" encoding="utf-8"?>
<p:tagLst xmlns:p="http://schemas.openxmlformats.org/presentationml/2006/main">
  <p:tag name="KSO_WM_UNIT_TIMELINE_IDINGROUP" val="5"/>
  <p:tag name="KSO_WM_UNIT_TIMELINE_EMPHASIS_ID" val="5"/>
  <p:tag name="KSO_WM_UNIT_HIGHLIGHT" val="0"/>
  <p:tag name="KSO_WM_UNIT_COMPATIBLE" val="0"/>
  <p:tag name="KSO_WM_DIAGRAM_GROUP_CODE" val="m1-1"/>
  <p:tag name="KSO_WM_UNIT_TYPE" val="m_h_i"/>
  <p:tag name="KSO_WM_UNIT_INDEX" val="1_3_2"/>
  <p:tag name="KSO_WM_UNIT_ID" val="diagram20191580_8*m_h_i*1_3_2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LINE_FORE_SCHEMECOLOR_INDEX" val="7"/>
  <p:tag name="KSO_WM_UNIT_LINE_FILL_TYPE" val="2"/>
  <p:tag name="KSO_WM_UNIT_USESOURCEFORMAT_APPLY" val="0"/>
</p:tagLst>
</file>

<file path=ppt/tags/tag17.xml><?xml version="1.0" encoding="utf-8"?>
<p:tagLst xmlns:p="http://schemas.openxmlformats.org/presentationml/2006/main">
  <p:tag name="KSO_WM_UNIT_TIMELINE_IDINGROUP" val="6"/>
  <p:tag name="KSO_WM_UNIT_TIMELINE_EMPHASIS_ID" val="6"/>
  <p:tag name="KSO_WM_UNIT_HIGHLIGHT" val="0"/>
  <p:tag name="KSO_WM_UNIT_COMPATIBLE" val="0"/>
  <p:tag name="KSO_WM_DIAGRAM_GROUP_CODE" val="m1-1"/>
  <p:tag name="KSO_WM_UNIT_TYPE" val="m_h_i"/>
  <p:tag name="KSO_WM_UNIT_INDEX" val="1_3_3"/>
  <p:tag name="KSO_WM_UNIT_ID" val="diagram20191580_8*m_h_i*1_3_3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91691"/>
  <p:tag name="KSO_WM_UNIT_ID" val="diagram20191691_1*q_h_i*1_1_2"/>
  <p:tag name="KSO_WM_UNIT_LAYERLEVEL" val="1_1_1"/>
  <p:tag name="KSO_WM_UNIT_HIGHLIGHT" val="0"/>
  <p:tag name="KSO_WM_UNIT_COMPATIBLE" val="0"/>
  <p:tag name="KSO_WM_DIAGRAM_GROUP_CODE" val="q1-1"/>
  <p:tag name="KSO_WM_UNIT_TYPE" val="q_h_i"/>
  <p:tag name="KSO_WM_UNIT_INDEX" val="1_1_2"/>
  <p:tag name="KSO_WM_UNIT_LINE_FORE_SCHEMECOLOR_INDEX" val="7"/>
  <p:tag name="KSO_WM_UNIT_LINE_FILL_TYPE" val="2"/>
  <p:tag name="KSO_WM_UNIT_USESOURCEFORMAT_APPLY" val="0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91691"/>
  <p:tag name="KSO_WM_UNIT_ID" val="diagram20191691_1*q_h_i*1_3_2"/>
  <p:tag name="KSO_WM_UNIT_LAYERLEVEL" val="1_1_1"/>
  <p:tag name="KSO_WM_UNIT_HIGHLIGHT" val="0"/>
  <p:tag name="KSO_WM_UNIT_COMPATIBLE" val="0"/>
  <p:tag name="KSO_WM_DIAGRAM_GROUP_CODE" val="q1-1"/>
  <p:tag name="KSO_WM_UNIT_TYPE" val="q_h_i"/>
  <p:tag name="KSO_WM_UNIT_INDEX" val="1_3_2"/>
  <p:tag name="KSO_WM_UNIT_LINE_FORE_SCHEMECOLOR_INDEX" val="5"/>
  <p:tag name="KSO_WM_UNIT_LINE_FILL_TYPE" val="2"/>
  <p:tag name="KSO_WM_UNIT_USESOURCEFORMAT_APPLY" val="0"/>
</p:tagLst>
</file>

<file path=ppt/tags/tag2.xml><?xml version="1.0" encoding="utf-8"?>
<p:tagLst xmlns:p="http://schemas.openxmlformats.org/presentationml/2006/main">
  <p:tag name="KSO_WM_UNIT_TIMELINE_IDINGROUP" val="2"/>
  <p:tag name="KSO_WM_UNIT_TIMELINE_EMPHASIS_ID" val="2"/>
  <p:tag name="KSO_WM_UNIT_VALUE" val="24"/>
  <p:tag name="KSO_WM_UNIT_HIGHLIGHT" val="0"/>
  <p:tag name="KSO_WM_UNIT_COMPATIBLE" val="0"/>
  <p:tag name="KSO_WM_DIAGRAM_GROUP_CODE" val="m1-1"/>
  <p:tag name="KSO_WM_UNIT_TYPE" val="m_h_h_f"/>
  <p:tag name="KSO_WM_UNIT_INDEX" val="1_1_1_1"/>
  <p:tag name="KSO_WM_UNIT_ID" val="diagram20191580_8*m_h_h_f*1_1_1_1"/>
  <p:tag name="KSO_WM_TEMPLATE_CATEGORY" val="diagram"/>
  <p:tag name="KSO_WM_TEMPLATE_INDEX" val="20191580"/>
  <p:tag name="KSO_WM_UNIT_LAYERLEVEL" val="1_1_1_1"/>
  <p:tag name="KSO_WM_TAG_VERSION" val="1.0"/>
  <p:tag name="KSO_WM_BEAUTIFY_FLAG" val="#wm#"/>
  <p:tag name="KSO_WM_UNIT_PRESET_TEXT" val="简单地描述该时间点发生的一些事件"/>
  <p:tag name="KSO_WM_UNIT_TEXT_FILL_FORE_SCHEMECOLOR_INDEX" val="14"/>
  <p:tag name="KSO_WM_UNIT_TEXT_FILL_TYPE" val="1"/>
  <p:tag name="KSO_WM_UNIT_USESOURCEFORMAT_APPLY" val="0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20191691"/>
  <p:tag name="KSO_WM_UNIT_ID" val="diagram20191691_1*q_h_i*1_2_2"/>
  <p:tag name="KSO_WM_UNIT_LAYERLEVEL" val="1_1_1"/>
  <p:tag name="KSO_WM_UNIT_HIGHLIGHT" val="0"/>
  <p:tag name="KSO_WM_UNIT_COMPATIBLE" val="0"/>
  <p:tag name="KSO_WM_DIAGRAM_GROUP_CODE" val="q1-1"/>
  <p:tag name="KSO_WM_UNIT_TYPE" val="q_h_i"/>
  <p:tag name="KSO_WM_UNIT_INDEX" val="1_2_2"/>
  <p:tag name="KSO_WM_UNIT_LINE_FORE_SCHEMECOLOR_INDEX" val="6"/>
  <p:tag name="KSO_WM_UNIT_LINE_FILL_TYPE" val="2"/>
  <p:tag name="KSO_WM_UNIT_USESOURCEFORMAT_APPLY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ID" val="diagram20191691_1*q_h_i*1_1_1"/>
  <p:tag name="KSO_WM_TEMPLATE_CATEGORY" val="diagram"/>
  <p:tag name="KSO_WM_TEMPLATE_INDEX" val="20191691"/>
  <p:tag name="KSO_WM_UNIT_LAYERLEVEL" val="1_1_1"/>
  <p:tag name="KSO_WM_TAG_VERSION" val="1.0"/>
  <p:tag name="KSO_WM_BEAUTIFY_FLAG" val="#wm#"/>
  <p:tag name="KSO_WM_DIAGRAM_GROUP_CODE" val="q1-1"/>
  <p:tag name="KSO_WM_UNIT_TYPE" val="q_h_i"/>
  <p:tag name="KSO_WM_UNIT_INDEX" val="1_1_1"/>
  <p:tag name="KSO_WM_UNIT_FILL_FORE_SCHEMECOLOR_INDEX" val="7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ID" val="diagram20191691_1*q_h_i*1_2_1"/>
  <p:tag name="KSO_WM_TEMPLATE_CATEGORY" val="diagram"/>
  <p:tag name="KSO_WM_TEMPLATE_INDEX" val="20191691"/>
  <p:tag name="KSO_WM_UNIT_LAYERLEVEL" val="1_1_1"/>
  <p:tag name="KSO_WM_TAG_VERSION" val="1.0"/>
  <p:tag name="KSO_WM_BEAUTIFY_FLAG" val="#wm#"/>
  <p:tag name="KSO_WM_DIAGRAM_GROUP_CODE" val="q1-1"/>
  <p:tag name="KSO_WM_UNIT_TYPE" val="q_h_i"/>
  <p:tag name="KSO_WM_UNIT_INDEX" val="1_2_1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ID" val="diagram20191691_1*q_h_i*1_3_1"/>
  <p:tag name="KSO_WM_TEMPLATE_CATEGORY" val="diagram"/>
  <p:tag name="KSO_WM_TEMPLATE_INDEX" val="20191691"/>
  <p:tag name="KSO_WM_UNIT_LAYERLEVEL" val="1_1_1"/>
  <p:tag name="KSO_WM_TAG_VERSION" val="1.0"/>
  <p:tag name="KSO_WM_BEAUTIFY_FLAG" val="#wm#"/>
  <p:tag name="KSO_WM_DIAGRAM_GROUP_CODE" val="q1-1"/>
  <p:tag name="KSO_WM_UNIT_TYPE" val="q_h_i"/>
  <p:tag name="KSO_WM_UNIT_INDEX" val="1_3_1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ID" val="diagram20191691_1*q_h_f*1_1_1"/>
  <p:tag name="KSO_WM_TEMPLATE_CATEGORY" val="diagram"/>
  <p:tag name="KSO_WM_TEMPLATE_INDEX" val="20191691"/>
  <p:tag name="KSO_WM_UNIT_LAYERLEVEL" val="1_1_1"/>
  <p:tag name="KSO_WM_TAG_VERSION" val="1.0"/>
  <p:tag name="KSO_WM_BEAUTIFY_FLAG" val="#wm#"/>
  <p:tag name="KSO_WM_DIAGRAM_GROUP_CODE" val="q1-1"/>
  <p:tag name="KSO_WM_UNIT_TYPE" val="q_h_f"/>
  <p:tag name="KSO_WM_UNIT_INDEX" val="1_1_1"/>
  <p:tag name="KSO_WM_UNIT_PRESET_TEXT" val="添加小标题"/>
  <p:tag name="KSO_WM_UNIT_VALUE" val="5"/>
  <p:tag name="KSO_WM_UNIT_TEXT_FILL_FORE_SCHEMECOLOR_INDEX" val="13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ID" val="diagram20191691_1*q_h_f*1_2_1"/>
  <p:tag name="KSO_WM_TEMPLATE_CATEGORY" val="diagram"/>
  <p:tag name="KSO_WM_TEMPLATE_INDEX" val="20191691"/>
  <p:tag name="KSO_WM_UNIT_LAYERLEVEL" val="1_1_1"/>
  <p:tag name="KSO_WM_TAG_VERSION" val="1.0"/>
  <p:tag name="KSO_WM_BEAUTIFY_FLAG" val="#wm#"/>
  <p:tag name="KSO_WM_DIAGRAM_GROUP_CODE" val="q1-1"/>
  <p:tag name="KSO_WM_UNIT_TYPE" val="q_h_f"/>
  <p:tag name="KSO_WM_UNIT_INDEX" val="1_2_1"/>
  <p:tag name="KSO_WM_UNIT_PRESET_TEXT" val="添加小标题"/>
  <p:tag name="KSO_WM_UNIT_VALUE" val="5"/>
  <p:tag name="KSO_WM_UNIT_TEXT_FILL_FORE_SCHEMECOLOR_INDEX" val="13"/>
  <p:tag name="KSO_WM_UNIT_TEXT_FILL_TYPE" val="1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ID" val="diagram20191691_1*q_g*1_1"/>
  <p:tag name="KSO_WM_TEMPLATE_CATEGORY" val="diagram"/>
  <p:tag name="KSO_WM_TEMPLATE_INDEX" val="20191691"/>
  <p:tag name="KSO_WM_UNIT_LAYERLEVEL" val="1_1"/>
  <p:tag name="KSO_WM_TAG_VERSION" val="1.0"/>
  <p:tag name="KSO_WM_BEAUTIFY_FLAG" val="#wm#"/>
  <p:tag name="KSO_WM_UNIT_RELATE_UNITID" val="layout_q1"/>
  <p:tag name="KSO_WM_UNIT_VALUE" val="4"/>
  <p:tag name="KSO_WM_DIAGRAM_GROUP_CODE" val="q1-1"/>
  <p:tag name="KSO_WM_UNIT_TYPE" val="q_g"/>
  <p:tag name="KSO_WM_UNIT_INDEX" val="1_1"/>
  <p:tag name="KSO_WM_UNIT_PRESET_TEXT" val="添加标题"/>
  <p:tag name="KSO_WM_UNIT_TEXT_FILL_FORE_SCHEMECOLOR_INDEX" val="13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0"/>
  <p:tag name="KSO_WM_TEMPLATE_CATEGORY" val="custom"/>
  <p:tag name="KSO_WM_TEMPLATE_INDEX" val="160453"/>
  <p:tag name="KSO_WM_UNIT_INDEX" val="0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4"/>
  <p:tag name="KSO_WM_TEMPLATE_CATEGORY" val="custom"/>
  <p:tag name="KSO_WM_TEMPLATE_INDEX" val="160453"/>
  <p:tag name="KSO_WM_UNIT_INDEX" val="4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5"/>
  <p:tag name="KSO_WM_TEMPLATE_CATEGORY" val="custom"/>
  <p:tag name="KSO_WM_TEMPLATE_INDEX" val="160453"/>
  <p:tag name="KSO_WM_UNIT_INDEX" val="5"/>
</p:tagLst>
</file>

<file path=ppt/tags/tag3.xml><?xml version="1.0" encoding="utf-8"?>
<p:tagLst xmlns:p="http://schemas.openxmlformats.org/presentationml/2006/main">
  <p:tag name="KSO_WM_UNIT_TIMELINE_IDINGROUP" val="3"/>
  <p:tag name="KSO_WM_UNIT_TIMELINE_EMPHASIS_ID" val="3"/>
  <p:tag name="KSO_WM_UNIT_ISCONTENTSTITLE" val="0"/>
  <p:tag name="KSO_WM_UNIT_VALUE" val="2"/>
  <p:tag name="KSO_WM_UNIT_HIGHLIGHT" val="0"/>
  <p:tag name="KSO_WM_UNIT_COMPATIBLE" val="0"/>
  <p:tag name="KSO_WM_DIAGRAM_GROUP_CODE" val="m1-1"/>
  <p:tag name="KSO_WM_UNIT_TYPE" val="m_h_a"/>
  <p:tag name="KSO_WM_UNIT_INDEX" val="1_1_1"/>
  <p:tag name="KSO_WM_UNIT_ID" val="diagram20191580_8*m_h_a*1_1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PRESET_TEXT" val="2017"/>
  <p:tag name="KSO_WM_UNIT_TEXT_FILL_FORE_SCHEMECOLOR_INDEX" val="5"/>
  <p:tag name="KSO_WM_UNIT_TEXT_FILL_TYPE" val="1"/>
  <p:tag name="KSO_WM_UNIT_USESOURCEFORMAT_APPLY" val="0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6"/>
  <p:tag name="KSO_WM_TEMPLATE_CATEGORY" val="custom"/>
  <p:tag name="KSO_WM_TEMPLATE_INDEX" val="160453"/>
  <p:tag name="KSO_WM_UNIT_INDEX" val="6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7"/>
  <p:tag name="KSO_WM_TEMPLATE_CATEGORY" val="custom"/>
  <p:tag name="KSO_WM_TEMPLATE_INDEX" val="160453"/>
  <p:tag name="KSO_WM_UNIT_INDEX" val="7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0"/>
  <p:tag name="KSO_WM_TEMPLATE_CATEGORY" val="custom"/>
  <p:tag name="KSO_WM_TEMPLATE_INDEX" val="160453"/>
  <p:tag name="KSO_WM_UNIT_INDEX" val="10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1"/>
  <p:tag name="KSO_WM_TEMPLATE_CATEGORY" val="custom"/>
  <p:tag name="KSO_WM_TEMPLATE_INDEX" val="160453"/>
  <p:tag name="KSO_WM_UNIT_INDEX" val="11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2"/>
  <p:tag name="KSO_WM_TEMPLATE_CATEGORY" val="custom"/>
  <p:tag name="KSO_WM_TEMPLATE_INDEX" val="160453"/>
  <p:tag name="KSO_WM_UNIT_INDEX" val="12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5"/>
  <p:tag name="KSO_WM_TEMPLATE_CATEGORY" val="custom"/>
  <p:tag name="KSO_WM_TEMPLATE_INDEX" val="160453"/>
  <p:tag name="KSO_WM_UNIT_INDEX" val="15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6"/>
  <p:tag name="KSO_WM_TEMPLATE_CATEGORY" val="custom"/>
  <p:tag name="KSO_WM_TEMPLATE_INDEX" val="160453"/>
  <p:tag name="KSO_WM_UNIT_INDEX" val="16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17"/>
  <p:tag name="KSO_WM_TEMPLATE_CATEGORY" val="custom"/>
  <p:tag name="KSO_WM_TEMPLATE_INDEX" val="160453"/>
  <p:tag name="KSO_WM_UNIT_INDEX" val="17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1"/>
  <p:tag name="KSO_WM_TEMPLATE_CATEGORY" val="custom"/>
  <p:tag name="KSO_WM_TEMPLATE_INDEX" val="160453"/>
  <p:tag name="KSO_WM_UNIT_INDEX" val="21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2"/>
  <p:tag name="KSO_WM_TEMPLATE_CATEGORY" val="custom"/>
  <p:tag name="KSO_WM_TEMPLATE_INDEX" val="160453"/>
  <p:tag name="KSO_WM_UNIT_INDEX" val="22"/>
</p:tagLst>
</file>

<file path=ppt/tags/tag4.xml><?xml version="1.0" encoding="utf-8"?>
<p:tagLst xmlns:p="http://schemas.openxmlformats.org/presentationml/2006/main">
  <p:tag name="KSO_WM_UNIT_TIMELINE_IDINGROUP" val="4"/>
  <p:tag name="KSO_WM_UNIT_TIMELINE_EMPHASIS_ID" val="4"/>
  <p:tag name="KSO_WM_UNIT_HIGHLIGHT" val="0"/>
  <p:tag name="KSO_WM_UNIT_COMPATIBLE" val="0"/>
  <p:tag name="KSO_WM_DIAGRAM_GROUP_CODE" val="m1-1"/>
  <p:tag name="KSO_WM_UNIT_TYPE" val="m_h_i"/>
  <p:tag name="KSO_WM_UNIT_INDEX" val="1_1_1"/>
  <p:tag name="KSO_WM_UNIT_ID" val="diagram20191580_8*m_h_i*1_1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3"/>
  <p:tag name="KSO_WM_TEMPLATE_CATEGORY" val="custom"/>
  <p:tag name="KSO_WM_TEMPLATE_INDEX" val="160453"/>
  <p:tag name="KSO_WM_UNIT_INDEX" val="23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4"/>
  <p:tag name="KSO_WM_TEMPLATE_CATEGORY" val="custom"/>
  <p:tag name="KSO_WM_TEMPLATE_INDEX" val="160453"/>
  <p:tag name="KSO_WM_UNIT_INDEX" val="24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8"/>
  <p:tag name="KSO_WM_TEMPLATE_CATEGORY" val="custom"/>
  <p:tag name="KSO_WM_TEMPLATE_INDEX" val="160453"/>
  <p:tag name="KSO_WM_UNIT_INDEX" val="28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29"/>
  <p:tag name="KSO_WM_TEMPLATE_CATEGORY" val="custom"/>
  <p:tag name="KSO_WM_TEMPLATE_INDEX" val="160453"/>
  <p:tag name="KSO_WM_UNIT_INDEX" val="29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30"/>
  <p:tag name="KSO_WM_TEMPLATE_CATEGORY" val="custom"/>
  <p:tag name="KSO_WM_TEMPLATE_INDEX" val="160453"/>
  <p:tag name="KSO_WM_UNIT_INDEX" val="30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31"/>
  <p:tag name="KSO_WM_TEMPLATE_CATEGORY" val="custom"/>
  <p:tag name="KSO_WM_TEMPLATE_INDEX" val="160453"/>
  <p:tag name="KSO_WM_UNIT_INDEX" val="31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34"/>
  <p:tag name="KSO_WM_TEMPLATE_CATEGORY" val="custom"/>
  <p:tag name="KSO_WM_TEMPLATE_INDEX" val="160453"/>
  <p:tag name="KSO_WM_UNIT_INDEX" val="34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35"/>
  <p:tag name="KSO_WM_TEMPLATE_CATEGORY" val="custom"/>
  <p:tag name="KSO_WM_TEMPLATE_INDEX" val="160453"/>
  <p:tag name="KSO_WM_UNIT_INDEX" val="35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36"/>
  <p:tag name="KSO_WM_TEMPLATE_CATEGORY" val="custom"/>
  <p:tag name="KSO_WM_TEMPLATE_INDEX" val="160453"/>
  <p:tag name="KSO_WM_UNIT_INDEX" val="36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40"/>
  <p:tag name="KSO_WM_TEMPLATE_CATEGORY" val="custom"/>
  <p:tag name="KSO_WM_TEMPLATE_INDEX" val="160453"/>
  <p:tag name="KSO_WM_UNIT_INDEX" val="40"/>
</p:tagLst>
</file>

<file path=ppt/tags/tag5.xml><?xml version="1.0" encoding="utf-8"?>
<p:tagLst xmlns:p="http://schemas.openxmlformats.org/presentationml/2006/main">
  <p:tag name="KSO_WM_UNIT_TIMELINE_IDINGROUP" val="5"/>
  <p:tag name="KSO_WM_UNIT_TIMELINE_EMPHASIS_ID" val="5"/>
  <p:tag name="KSO_WM_UNIT_HIGHLIGHT" val="0"/>
  <p:tag name="KSO_WM_UNIT_COMPATIBLE" val="0"/>
  <p:tag name="KSO_WM_DIAGRAM_GROUP_CODE" val="m1-1"/>
  <p:tag name="KSO_WM_UNIT_TYPE" val="m_h_i"/>
  <p:tag name="KSO_WM_UNIT_INDEX" val="1_1_2"/>
  <p:tag name="KSO_WM_UNIT_ID" val="diagram20191580_8*m_h_i*1_1_2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USESOURCEFORMAT_APPLY" val="0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41"/>
  <p:tag name="KSO_WM_TEMPLATE_CATEGORY" val="custom"/>
  <p:tag name="KSO_WM_TEMPLATE_INDEX" val="160453"/>
  <p:tag name="KSO_WM_UNIT_INDEX" val="41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453_27*i*42"/>
  <p:tag name="KSO_WM_TEMPLATE_CATEGORY" val="custom"/>
  <p:tag name="KSO_WM_TEMPLATE_INDEX" val="160453"/>
  <p:tag name="KSO_WM_UNIT_INDEX" val="42"/>
</p:tagLst>
</file>

<file path=ppt/tags/tag6.xml><?xml version="1.0" encoding="utf-8"?>
<p:tagLst xmlns:p="http://schemas.openxmlformats.org/presentationml/2006/main">
  <p:tag name="KSO_WM_UNIT_TIMELINE_IDINGROUP" val="6"/>
  <p:tag name="KSO_WM_UNIT_TIMELINE_EMPHASIS_ID" val="6"/>
  <p:tag name="KSO_WM_UNIT_HIGHLIGHT" val="0"/>
  <p:tag name="KSO_WM_UNIT_COMPATIBLE" val="0"/>
  <p:tag name="KSO_WM_DIAGRAM_GROUP_CODE" val="m1-1"/>
  <p:tag name="KSO_WM_UNIT_TYPE" val="m_h_i"/>
  <p:tag name="KSO_WM_UNIT_INDEX" val="1_1_3"/>
  <p:tag name="KSO_WM_UNIT_ID" val="diagram20191580_8*m_h_i*1_1_3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7.xml><?xml version="1.0" encoding="utf-8"?>
<p:tagLst xmlns:p="http://schemas.openxmlformats.org/presentationml/2006/main">
  <p:tag name="KSO_WM_UNIT_TIMELINE_IDINGROUP" val="1"/>
  <p:tag name="KSO_WM_UNIT_TIMELINE_EMPHASIS_ID" val="1"/>
  <p:tag name="KSO_WM_UNIT_HIGHLIGHT" val="0"/>
  <p:tag name="KSO_WM_UNIT_COMPATIBLE" val="0"/>
  <p:tag name="KSO_WM_DIAGRAM_GROUP_CODE" val="m1-1"/>
  <p:tag name="KSO_WM_UNIT_TYPE" val="m_h_i"/>
  <p:tag name="KSO_WM_UNIT_INDEX" val="1_2_4"/>
  <p:tag name="KSO_WM_UNIT_ID" val="diagram20191580_8*m_h_i*1_2_4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LINE_FORE_SCHEMECOLOR_INDEX" val="6"/>
  <p:tag name="KSO_WM_UNIT_LINE_FILL_TYPE" val="2"/>
  <p:tag name="KSO_WM_UNIT_USESOURCEFORMAT_APPLY" val="0"/>
</p:tagLst>
</file>

<file path=ppt/tags/tag8.xml><?xml version="1.0" encoding="utf-8"?>
<p:tagLst xmlns:p="http://schemas.openxmlformats.org/presentationml/2006/main">
  <p:tag name="KSO_WM_UNIT_TIMELINE_IDINGROUP" val="2"/>
  <p:tag name="KSO_WM_UNIT_TIMELINE_EMPHASIS_ID" val="2"/>
  <p:tag name="KSO_WM_UNIT_VALUE" val="24"/>
  <p:tag name="KSO_WM_UNIT_HIGHLIGHT" val="0"/>
  <p:tag name="KSO_WM_UNIT_COMPATIBLE" val="0"/>
  <p:tag name="KSO_WM_DIAGRAM_GROUP_CODE" val="m1-1"/>
  <p:tag name="KSO_WM_UNIT_TYPE" val="m_h_h_f"/>
  <p:tag name="KSO_WM_UNIT_INDEX" val="1_2_1_1"/>
  <p:tag name="KSO_WM_UNIT_ID" val="diagram20191580_8*m_h_h_f*1_2_1_1"/>
  <p:tag name="KSO_WM_TEMPLATE_CATEGORY" val="diagram"/>
  <p:tag name="KSO_WM_TEMPLATE_INDEX" val="20191580"/>
  <p:tag name="KSO_WM_UNIT_LAYERLEVEL" val="1_1_1_1"/>
  <p:tag name="KSO_WM_TAG_VERSION" val="1.0"/>
  <p:tag name="KSO_WM_BEAUTIFY_FLAG" val="#wm#"/>
  <p:tag name="KSO_WM_UNIT_PRESET_TEXT" val="简单地描述该时间点发生的一些事件"/>
  <p:tag name="KSO_WM_UNIT_TEXT_FILL_FORE_SCHEMECOLOR_INDEX" val="14"/>
  <p:tag name="KSO_WM_UNIT_TEXT_FILL_TYPE" val="1"/>
  <p:tag name="KSO_WM_UNIT_USESOURCEFORMAT_APPLY" val="0"/>
</p:tagLst>
</file>

<file path=ppt/tags/tag9.xml><?xml version="1.0" encoding="utf-8"?>
<p:tagLst xmlns:p="http://schemas.openxmlformats.org/presentationml/2006/main">
  <p:tag name="KSO_WM_UNIT_TIMELINE_IDINGROUP" val="3"/>
  <p:tag name="KSO_WM_UNIT_TIMELINE_EMPHASIS_ID" val="3"/>
  <p:tag name="KSO_WM_UNIT_ISCONTENTSTITLE" val="0"/>
  <p:tag name="KSO_WM_UNIT_VALUE" val="2"/>
  <p:tag name="KSO_WM_UNIT_HIGHLIGHT" val="0"/>
  <p:tag name="KSO_WM_UNIT_COMPATIBLE" val="0"/>
  <p:tag name="KSO_WM_DIAGRAM_GROUP_CODE" val="m1-1"/>
  <p:tag name="KSO_WM_UNIT_TYPE" val="m_h_a"/>
  <p:tag name="KSO_WM_UNIT_INDEX" val="1_2_1"/>
  <p:tag name="KSO_WM_UNIT_ID" val="diagram20191580_8*m_h_a*1_2_1"/>
  <p:tag name="KSO_WM_TEMPLATE_CATEGORY" val="diagram"/>
  <p:tag name="KSO_WM_TEMPLATE_INDEX" val="20191580"/>
  <p:tag name="KSO_WM_UNIT_LAYERLEVEL" val="1_1_1"/>
  <p:tag name="KSO_WM_TAG_VERSION" val="1.0"/>
  <p:tag name="KSO_WM_BEAUTIFY_FLAG" val="#wm#"/>
  <p:tag name="KSO_WM_UNIT_PRESET_TEXT" val="2018"/>
  <p:tag name="KSO_WM_UNIT_TEXT_FILL_FORE_SCHEMECOLOR_INDEX" val="6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第一PPT，www.1ppt.com">
  <a:themeElements>
    <a:clrScheme name="Calligraphy">
      <a:dk1>
        <a:sysClr val="windowText" lastClr="000000"/>
      </a:dk1>
      <a:lt1>
        <a:sysClr val="window" lastClr="FFFFFF"/>
      </a:lt1>
      <a:dk2>
        <a:srgbClr val="411401"/>
      </a:dk2>
      <a:lt2>
        <a:srgbClr val="FFE6E6"/>
      </a:lt2>
      <a:accent1>
        <a:srgbClr val="A24A48"/>
      </a:accent1>
      <a:accent2>
        <a:srgbClr val="B2935C"/>
      </a:accent2>
      <a:accent3>
        <a:srgbClr val="6A9A9A"/>
      </a:accent3>
      <a:accent4>
        <a:srgbClr val="B2B787"/>
      </a:accent4>
      <a:accent5>
        <a:srgbClr val="91644B"/>
      </a:accent5>
      <a:accent6>
        <a:srgbClr val="654A76"/>
      </a:accent6>
      <a:hlink>
        <a:srgbClr val="00A800"/>
      </a:hlink>
      <a:folHlink>
        <a:srgbClr val="FF00F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1278</Words>
  <Application>WPS 演示</Application>
  <PresentationFormat>全屏显示(16:9)</PresentationFormat>
  <Paragraphs>124</Paragraphs>
  <Slides>14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Calibri</vt:lpstr>
      <vt:lpstr>Nexa Light</vt:lpstr>
      <vt:lpstr>Calibri</vt:lpstr>
      <vt:lpstr>华文中宋</vt:lpstr>
      <vt:lpstr>Impact</vt:lpstr>
      <vt:lpstr>HY견고딕</vt:lpstr>
      <vt:lpstr>方正毡笔黑简体</vt:lpstr>
      <vt:lpstr>华文宋体</vt:lpstr>
      <vt:lpstr>Arial Unicode MS</vt:lpstr>
      <vt:lpstr>Verdana</vt:lpstr>
      <vt:lpstr>Adobe Myungjo Std M</vt:lpstr>
      <vt:lpstr>黑体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cp:lastModifiedBy>meng</cp:lastModifiedBy>
  <cp:revision>181</cp:revision>
  <dcterms:created xsi:type="dcterms:W3CDTF">2015-04-27T05:53:00Z</dcterms:created>
  <dcterms:modified xsi:type="dcterms:W3CDTF">2019-03-28T13:51:18Z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8</vt:lpwstr>
  </property>
  <property fmtid="{D5CDD505-2E9C-101B-9397-08002B2CF9AE}" pid="3" name="KSOProductBuildVer">
    <vt:lpwstr>2052-10.1.0.7521</vt:lpwstr>
  </property>
</Properties>
</file>

<file path=docProps/thumbnail.jpeg>
</file>